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2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Lst>
  <p:sldSz cx="9144000" cy="5143500" type="screen16x9"/>
  <p:notesSz cx="6858000" cy="9144000"/>
  <p:embeddedFontLst>
    <p:embeddedFont>
      <p:font typeface="Nanum Gothic" panose="020D0604000000000000" pitchFamily="34" charset="-127"/>
      <p:regular r:id="rId27"/>
      <p:bold r:id="rId28"/>
    </p:embeddedFont>
    <p:embeddedFont>
      <p:font typeface="Alegreya Sans SC"/>
      <p:regular r:id="rId29"/>
      <p:bold r:id="rId30"/>
      <p:italic r:id="rId31"/>
      <p:boldItalic r:id="rId32"/>
    </p:embeddedFont>
    <p:embeddedFont>
      <p:font typeface="Alegreya Sans SC ExtraBold" pitchFamily="2" charset="0"/>
      <p:bold r:id="rId33"/>
      <p:italic r:id="rId34"/>
      <p:boldItalic r:id="rId35"/>
    </p:embeddedFont>
    <p:embeddedFont>
      <p:font typeface="Bad Script" panose="02000000000000000000" pitchFamily="2" charset="0"/>
      <p:regular r:id="rId36"/>
    </p:embeddedFont>
    <p:embeddedFont>
      <p:font typeface="Cabin" pitchFamily="2" charset="77"/>
      <p:regular r:id="rId37"/>
      <p:bold r:id="rId38"/>
      <p:italic r:id="rId39"/>
      <p:boldItalic r:id="rId40"/>
    </p:embeddedFont>
    <p:embeddedFont>
      <p:font typeface="Georgia" panose="02040502050405020303" pitchFamily="18" charset="0"/>
      <p:regular r:id="rId41"/>
      <p:bold r:id="rId42"/>
      <p:italic r:id="rId43"/>
      <p:boldItalic r:id="rId44"/>
    </p:embeddedFont>
    <p:embeddedFont>
      <p:font typeface="Gill Sans" panose="020B0502020104020203" pitchFamily="34" charset="-79"/>
      <p:regular r:id="rId45"/>
      <p:bold r:id="rId46"/>
    </p:embeddedFont>
    <p:embeddedFont>
      <p:font typeface="Lato" panose="020F0502020204030203" pitchFamily="34" charset="0"/>
      <p:regular r:id="rId47"/>
      <p:bold r:id="rId48"/>
      <p:italic r:id="rId49"/>
      <p:boldItalic r:id="rId50"/>
    </p:embeddedFont>
    <p:embeddedFont>
      <p:font typeface="Montserrat" pitchFamily="2" charset="77"/>
      <p:regular r:id="rId51"/>
      <p:bold r:id="rId52"/>
      <p:italic r:id="rId53"/>
      <p:boldItalic r:id="rId54"/>
    </p:embeddedFont>
    <p:embeddedFont>
      <p:font typeface="Roboto Condensed" panose="02000000000000000000"/>
      <p:regular r:id="rId55"/>
      <p:bold r:id="rId56"/>
      <p:italic r:id="rId57"/>
      <p:boldItalic r:id="rId58"/>
    </p:embeddedFont>
    <p:embeddedFont>
      <p:font typeface="Roboto Condensed Light" panose="02000000000000000000" pitchFamily="2" charset="0"/>
      <p:regular r:id="rId59"/>
      <p: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0E2720-E067-4740-87EF-C3AC4232E774}">
  <a:tblStyle styleId="{970E2720-E067-4740-87EF-C3AC4232E77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58"/>
  </p:normalViewPr>
  <p:slideViewPr>
    <p:cSldViewPr snapToGrid="0">
      <p:cViewPr varScale="1">
        <p:scale>
          <a:sx n="117" d="100"/>
          <a:sy n="117" d="100"/>
        </p:scale>
        <p:origin x="176" y="8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font" Target="fonts/font16.fntdata"/><Relationship Id="rId47" Type="http://schemas.openxmlformats.org/officeDocument/2006/relationships/font" Target="fonts/font21.fntdata"/><Relationship Id="rId50" Type="http://schemas.openxmlformats.org/officeDocument/2006/relationships/font" Target="fonts/font24.fntdata"/><Relationship Id="rId55" Type="http://schemas.openxmlformats.org/officeDocument/2006/relationships/font" Target="fonts/font29.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font" Target="fonts/font19.fntdata"/><Relationship Id="rId53" Type="http://schemas.openxmlformats.org/officeDocument/2006/relationships/font" Target="fonts/font27.fntdata"/><Relationship Id="rId58" Type="http://schemas.openxmlformats.org/officeDocument/2006/relationships/font" Target="fonts/font32.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font" Target="fonts/font17.fntdata"/><Relationship Id="rId48" Type="http://schemas.openxmlformats.org/officeDocument/2006/relationships/font" Target="fonts/font22.fntdata"/><Relationship Id="rId56" Type="http://schemas.openxmlformats.org/officeDocument/2006/relationships/font" Target="fonts/font30.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46" Type="http://schemas.openxmlformats.org/officeDocument/2006/relationships/font" Target="fonts/font20.fntdata"/><Relationship Id="rId59" Type="http://schemas.openxmlformats.org/officeDocument/2006/relationships/font" Target="fonts/font33.fntdata"/><Relationship Id="rId20" Type="http://schemas.openxmlformats.org/officeDocument/2006/relationships/slide" Target="slides/slide19.xml"/><Relationship Id="rId41" Type="http://schemas.openxmlformats.org/officeDocument/2006/relationships/font" Target="fonts/font15.fntdata"/><Relationship Id="rId54" Type="http://schemas.openxmlformats.org/officeDocument/2006/relationships/font" Target="fonts/font28.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49" Type="http://schemas.openxmlformats.org/officeDocument/2006/relationships/font" Target="fonts/font23.fntdata"/><Relationship Id="rId57" Type="http://schemas.openxmlformats.org/officeDocument/2006/relationships/font" Target="fonts/font31.fntdata"/><Relationship Id="rId10" Type="http://schemas.openxmlformats.org/officeDocument/2006/relationships/slide" Target="slides/slide9.xml"/><Relationship Id="rId31" Type="http://schemas.openxmlformats.org/officeDocument/2006/relationships/font" Target="fonts/font5.fntdata"/><Relationship Id="rId44" Type="http://schemas.openxmlformats.org/officeDocument/2006/relationships/font" Target="fonts/font18.fntdata"/><Relationship Id="rId52" Type="http://schemas.openxmlformats.org/officeDocument/2006/relationships/font" Target="fonts/font26.fntdata"/><Relationship Id="rId60" Type="http://schemas.openxmlformats.org/officeDocument/2006/relationships/font" Target="fonts/font34.fntdata"/><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dc.gov/csels/dsepd/ss1978/lesson3/section6.html"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cga.ct.gov/2015/rpt/2015-R-0231.htm" TargetMode="External"/><Relationship Id="rId4" Type="http://schemas.openxmlformats.org/officeDocument/2006/relationships/hyperlink" Target="https://tinyurl.com/CTimmunizations"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tinyurl.com/CTimmunizations"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ortal.ct.gov/-/media/SDE/School-Nursing/Forms/Immunization_Requirements.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cdc.gov/vaccines/imz-managers/guides-pubs/downloads/vacc_mandates_chptr13.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biospace.com/article/comparing-covid-19-vaccines-pfizer-biontech-moderna-astrazeneca-oxford-j-and-j-russia-s-sputnik-v/"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uconn-cmr.webex.com/join/mes05011"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1"/>
        <p:cNvGrpSpPr/>
        <p:nvPr/>
      </p:nvGrpSpPr>
      <p:grpSpPr>
        <a:xfrm>
          <a:off x="0" y="0"/>
          <a:ext cx="0" cy="0"/>
          <a:chOff x="0" y="0"/>
          <a:chExt cx="0" cy="0"/>
        </a:xfrm>
      </p:grpSpPr>
      <p:sp>
        <p:nvSpPr>
          <p:cNvPr id="672" name="Google Shape;672;ge1e4bd9982_1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3" name="Google Shape;673;ge1e4bd9982_1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education, regulation</a:t>
            </a:r>
            <a:endParaRPr/>
          </a:p>
          <a:p>
            <a:pPr marL="0" lvl="0" indent="0" algn="l" rtl="0">
              <a:spcBef>
                <a:spcPts val="0"/>
              </a:spcBef>
              <a:spcAft>
                <a:spcPts val="0"/>
              </a:spcAft>
              <a:buNone/>
            </a:pPr>
            <a:endParaRPr/>
          </a:p>
          <a:p>
            <a:pPr marL="0" lvl="0" indent="0" algn="l" rtl="0">
              <a:spcBef>
                <a:spcPts val="0"/>
              </a:spcBef>
              <a:spcAft>
                <a:spcPts val="0"/>
              </a:spcAft>
              <a:buNone/>
            </a:pPr>
            <a:r>
              <a:rPr lang="en"/>
              <a:t>&gt;&gt; What FACTORS should State Dept of Health</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e3e506b745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e3e506b745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830"/>
              </a:spcBef>
              <a:spcAft>
                <a:spcPts val="0"/>
              </a:spcAft>
              <a:buNone/>
            </a:pPr>
            <a:endParaRPr sz="1200">
              <a:solidFill>
                <a:schemeClr val="dk1"/>
              </a:solidFill>
              <a:latin typeface="Times New Roman"/>
              <a:ea typeface="Times New Roman"/>
              <a:cs typeface="Times New Roman"/>
              <a:sym typeface="Times New Roman"/>
            </a:endParaRPr>
          </a:p>
          <a:p>
            <a:pPr marL="0" lvl="0" indent="0" algn="l" rtl="0">
              <a:spcBef>
                <a:spcPts val="830"/>
              </a:spcBef>
              <a:spcAft>
                <a:spcPts val="830"/>
              </a:spcAft>
              <a:buNone/>
            </a:pPr>
            <a:endParaRPr sz="120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e789725d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e789725d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Information, education, regulation</a:t>
            </a:r>
            <a:endParaRPr/>
          </a:p>
          <a:p>
            <a:pPr marL="0" lvl="0" indent="0" algn="l" rtl="0">
              <a:spcBef>
                <a:spcPts val="0"/>
              </a:spcBef>
              <a:spcAft>
                <a:spcPts val="0"/>
              </a:spcAft>
              <a:buNone/>
            </a:pPr>
            <a:endParaRPr/>
          </a:p>
          <a:p>
            <a:pPr marL="0" lvl="0" indent="0" algn="l" rtl="0">
              <a:spcBef>
                <a:spcPts val="0"/>
              </a:spcBef>
              <a:spcAft>
                <a:spcPts val="0"/>
              </a:spcAft>
              <a:buNone/>
            </a:pPr>
            <a:r>
              <a:rPr lang="en"/>
              <a:t>&gt;&gt; What FACTORS should State Dept of Health</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7"/>
        <p:cNvGrpSpPr/>
        <p:nvPr/>
      </p:nvGrpSpPr>
      <p:grpSpPr>
        <a:xfrm>
          <a:off x="0" y="0"/>
          <a:ext cx="0" cy="0"/>
          <a:chOff x="0" y="0"/>
          <a:chExt cx="0" cy="0"/>
        </a:xfrm>
      </p:grpSpPr>
      <p:sp>
        <p:nvSpPr>
          <p:cNvPr id="818" name="Google Shape;818;ge1e4bd9982_1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9" name="Google Shape;819;ge1e4bd9982_1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3"/>
              </a:rPr>
              <a:t>https://www.cdc.gov/csels/dsepd/ss1978/lesson3/section6.html</a:t>
            </a:r>
            <a:endParaRPr/>
          </a:p>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hlinkClick r:id="rId4"/>
              </a:rPr>
              <a:t>https://tinyurl.com/CTimmunizations</a:t>
            </a:r>
            <a:endParaRPr/>
          </a:p>
          <a:p>
            <a:pPr marL="0" lvl="0" indent="0" algn="l" rtl="0">
              <a:spcBef>
                <a:spcPts val="0"/>
              </a:spcBef>
              <a:spcAft>
                <a:spcPts val="0"/>
              </a:spcAft>
              <a:buNone/>
            </a:pPr>
            <a:endParaRPr/>
          </a:p>
          <a:p>
            <a:pPr marL="0" lvl="0" indent="0" algn="l" rtl="0">
              <a:spcBef>
                <a:spcPts val="0"/>
              </a:spcBef>
              <a:spcAft>
                <a:spcPts val="0"/>
              </a:spcAft>
              <a:buNone/>
            </a:pPr>
            <a:r>
              <a:rPr lang="en"/>
              <a:t>MES 4/20 - new vaccine chart for schools?- </a:t>
            </a:r>
            <a:r>
              <a:rPr lang="en" u="sng">
                <a:solidFill>
                  <a:schemeClr val="hlink"/>
                </a:solidFill>
                <a:hlinkClick r:id="rId5"/>
              </a:rPr>
              <a:t>https://www.cga.ct.gov/2015/rpt/2015-R-0231.htm</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gc6ee8f4841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1" name="Google Shape;831;gc6ee8f4841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Toby Slide</a:t>
            </a:r>
            <a:endParaRPr/>
          </a:p>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7"/>
        <p:cNvGrpSpPr/>
        <p:nvPr/>
      </p:nvGrpSpPr>
      <p:grpSpPr>
        <a:xfrm>
          <a:off x="0" y="0"/>
          <a:ext cx="0" cy="0"/>
          <a:chOff x="0" y="0"/>
          <a:chExt cx="0" cy="0"/>
        </a:xfrm>
      </p:grpSpPr>
      <p:sp>
        <p:nvSpPr>
          <p:cNvPr id="908" name="Google Shape;908;ge3e506b74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9" name="Google Shape;909;ge3e506b74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5"/>
        <p:cNvGrpSpPr/>
        <p:nvPr/>
      </p:nvGrpSpPr>
      <p:grpSpPr>
        <a:xfrm>
          <a:off x="0" y="0"/>
          <a:ext cx="0" cy="0"/>
          <a:chOff x="0" y="0"/>
          <a:chExt cx="0" cy="0"/>
        </a:xfrm>
      </p:grpSpPr>
      <p:sp>
        <p:nvSpPr>
          <p:cNvPr id="976" name="Google Shape;976;ge1e4bd9982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7" name="Google Shape;977;ge1e4bd9982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Kaitlyn Slide</a:t>
            </a:r>
            <a:endParaRPr/>
          </a:p>
          <a:p>
            <a:pPr marL="0" lvl="0" indent="0" algn="l" rtl="0">
              <a:spcBef>
                <a:spcPts val="0"/>
              </a:spcBef>
              <a:spcAft>
                <a:spcPts val="0"/>
              </a:spcAft>
              <a:buNone/>
            </a:pPr>
            <a:r>
              <a:rPr lang="en"/>
              <a:t>Full set at </a:t>
            </a:r>
            <a:endParaRPr/>
          </a:p>
          <a:p>
            <a:pPr marL="0" lvl="0" indent="0" algn="l" rtl="0">
              <a:spcBef>
                <a:spcPts val="0"/>
              </a:spcBef>
              <a:spcAft>
                <a:spcPts val="0"/>
              </a:spcAft>
              <a:buNone/>
            </a:pPr>
            <a:r>
              <a:rPr lang="en" u="sng">
                <a:solidFill>
                  <a:schemeClr val="hlink"/>
                </a:solidFill>
                <a:hlinkClick r:id="rId3"/>
              </a:rPr>
              <a:t>https://tinyurl.com/CTimmunizations</a:t>
            </a:r>
            <a:endParaRPr/>
          </a:p>
          <a:p>
            <a:pPr marL="0" lvl="0" indent="0" algn="l" rtl="0">
              <a:spcBef>
                <a:spcPts val="0"/>
              </a:spcBef>
              <a:spcAft>
                <a:spcPts val="0"/>
              </a:spcAft>
              <a:buNone/>
            </a:pPr>
            <a:r>
              <a:rPr lang="en" sz="1200" u="sng">
                <a:solidFill>
                  <a:schemeClr val="hlink"/>
                </a:solidFill>
                <a:highlight>
                  <a:srgbClr val="F8F9FA"/>
                </a:highlight>
                <a:latin typeface="Montserrat"/>
                <a:ea typeface="Montserrat"/>
                <a:cs typeface="Montserrat"/>
                <a:sym typeface="Montserrat"/>
                <a:hlinkClick r:id="rId4"/>
              </a:rPr>
              <a:t>https://portal.ct.gov/-/media/SDE/School-Nursing/Forms/Immunization_Requirements.pdf</a:t>
            </a:r>
            <a:endParaRPr sz="1200">
              <a:solidFill>
                <a:srgbClr val="42CF98"/>
              </a:solidFill>
              <a:highlight>
                <a:srgbClr val="F8F9FA"/>
              </a:highlight>
              <a:latin typeface="Montserrat"/>
              <a:ea typeface="Montserrat"/>
              <a:cs typeface="Montserrat"/>
              <a:sym typeface="Montserrat"/>
            </a:endParaRPr>
          </a:p>
          <a:p>
            <a:pPr marL="0" lvl="0" indent="0" algn="l" rtl="0">
              <a:spcBef>
                <a:spcPts val="0"/>
              </a:spcBef>
              <a:spcAft>
                <a:spcPts val="0"/>
              </a:spcAft>
              <a:buNone/>
            </a:pPr>
            <a:endParaRPr sz="1200">
              <a:solidFill>
                <a:srgbClr val="42CF98"/>
              </a:solidFill>
              <a:highlight>
                <a:srgbClr val="F8F9FA"/>
              </a:highlight>
              <a:latin typeface="Montserrat"/>
              <a:ea typeface="Montserrat"/>
              <a:cs typeface="Montserrat"/>
              <a:sym typeface="Montserra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1"/>
        <p:cNvGrpSpPr/>
        <p:nvPr/>
      </p:nvGrpSpPr>
      <p:grpSpPr>
        <a:xfrm>
          <a:off x="0" y="0"/>
          <a:ext cx="0" cy="0"/>
          <a:chOff x="0" y="0"/>
          <a:chExt cx="0" cy="0"/>
        </a:xfrm>
      </p:grpSpPr>
      <p:sp>
        <p:nvSpPr>
          <p:cNvPr id="982" name="Google Shape;982;ge1e4bd9982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3" name="Google Shape;983;ge1e4bd9982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Kaitlyn </a:t>
            </a:r>
            <a:endParaRPr/>
          </a:p>
          <a:p>
            <a:pPr marL="0" lvl="0" indent="0" algn="l" rtl="0">
              <a:spcBef>
                <a:spcPts val="0"/>
              </a:spcBef>
              <a:spcAft>
                <a:spcPts val="0"/>
              </a:spcAft>
              <a:buNone/>
            </a:pPr>
            <a:endParaRPr/>
          </a:p>
          <a:p>
            <a:pPr marL="0" lvl="0" indent="0" algn="l" rtl="0">
              <a:lnSpc>
                <a:spcPct val="115000"/>
              </a:lnSpc>
              <a:spcBef>
                <a:spcPts val="0"/>
              </a:spcBef>
              <a:spcAft>
                <a:spcPts val="0"/>
              </a:spcAft>
              <a:buClr>
                <a:schemeClr val="dk1"/>
              </a:buClr>
              <a:buSzPts val="1100"/>
              <a:buFont typeface="Arial"/>
              <a:buNone/>
            </a:pPr>
            <a:r>
              <a:rPr lang="en" sz="2400" b="1">
                <a:solidFill>
                  <a:srgbClr val="1B2234"/>
                </a:solidFill>
              </a:rPr>
              <a:t>Under what conditions should a state government mandate vaccination? </a:t>
            </a:r>
            <a:endParaRPr sz="2400" b="1">
              <a:solidFill>
                <a:srgbClr val="1B2234"/>
              </a:solidFill>
            </a:endParaRPr>
          </a:p>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8"/>
        <p:cNvGrpSpPr/>
        <p:nvPr/>
      </p:nvGrpSpPr>
      <p:grpSpPr>
        <a:xfrm>
          <a:off x="0" y="0"/>
          <a:ext cx="0" cy="0"/>
          <a:chOff x="0" y="0"/>
          <a:chExt cx="0" cy="0"/>
        </a:xfrm>
      </p:grpSpPr>
      <p:sp>
        <p:nvSpPr>
          <p:cNvPr id="1069" name="Google Shape;1069;ge1e4bd9982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0" name="Google Shape;1070;ge1e4bd9982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6"/>
        <p:cNvGrpSpPr/>
        <p:nvPr/>
      </p:nvGrpSpPr>
      <p:grpSpPr>
        <a:xfrm>
          <a:off x="0" y="0"/>
          <a:ext cx="0" cy="0"/>
          <a:chOff x="0" y="0"/>
          <a:chExt cx="0" cy="0"/>
        </a:xfrm>
      </p:grpSpPr>
      <p:sp>
        <p:nvSpPr>
          <p:cNvPr id="1087" name="Google Shape;1087;ge1e4bd9982_1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8" name="Google Shape;1088;ge1e4bd9982_1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c709f4c2f0_0_5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c709f4c2f0_0_5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0"/>
        <p:cNvGrpSpPr/>
        <p:nvPr/>
      </p:nvGrpSpPr>
      <p:grpSpPr>
        <a:xfrm>
          <a:off x="0" y="0"/>
          <a:ext cx="0" cy="0"/>
          <a:chOff x="0" y="0"/>
          <a:chExt cx="0" cy="0"/>
        </a:xfrm>
      </p:grpSpPr>
      <p:sp>
        <p:nvSpPr>
          <p:cNvPr id="1131" name="Google Shape;1131;ge1e4bd9982_1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2" name="Google Shape;1132;ge1e4bd9982_1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have participants fill out a Google form for the takeaways section</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2"/>
        <p:cNvGrpSpPr/>
        <p:nvPr/>
      </p:nvGrpSpPr>
      <p:grpSpPr>
        <a:xfrm>
          <a:off x="0" y="0"/>
          <a:ext cx="0" cy="0"/>
          <a:chOff x="0" y="0"/>
          <a:chExt cx="0" cy="0"/>
        </a:xfrm>
      </p:grpSpPr>
      <p:sp>
        <p:nvSpPr>
          <p:cNvPr id="1153" name="Google Shape;1153;gc5f1c05518_0_1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4" name="Google Shape;1154;gc5f1c05518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https://forms.gle/DiSr4tMLJWT1fJCv6</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1"/>
        <p:cNvGrpSpPr/>
        <p:nvPr/>
      </p:nvGrpSpPr>
      <p:grpSpPr>
        <a:xfrm>
          <a:off x="0" y="0"/>
          <a:ext cx="0" cy="0"/>
          <a:chOff x="0" y="0"/>
          <a:chExt cx="0" cy="0"/>
        </a:xfrm>
      </p:grpSpPr>
      <p:sp>
        <p:nvSpPr>
          <p:cNvPr id="1252" name="Google Shape;1252;ge2dbcbe2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3" name="Google Shape;1253;ge2dbcbe2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From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u="sng">
                <a:solidFill>
                  <a:srgbClr val="1155CC"/>
                </a:solidFill>
                <a:hlinkClick r:id="rId3">
                  <a:extLst>
                    <a:ext uri="{A12FA001-AC4F-418D-AE19-62706E023703}">
                      <ahyp:hlinkClr xmlns:ahyp="http://schemas.microsoft.com/office/drawing/2018/hyperlinkcolor" val="tx"/>
                    </a:ext>
                  </a:extLst>
                </a:hlinkClick>
              </a:rPr>
              <a:t>Vaccination Mandates: The Public Health Imperative and Individual Rights</a:t>
            </a:r>
            <a:endParaRPr>
              <a:solidFill>
                <a:schemeClr val="dk1"/>
              </a:solidFill>
            </a:endParaRPr>
          </a:p>
          <a:p>
            <a:pPr marL="0" lvl="0" indent="0" algn="l" rtl="0">
              <a:lnSpc>
                <a:spcPct val="115000"/>
              </a:lnSpc>
              <a:spcBef>
                <a:spcPts val="2000"/>
              </a:spcBef>
              <a:spcAft>
                <a:spcPts val="0"/>
              </a:spcAft>
              <a:buClr>
                <a:schemeClr val="dk1"/>
              </a:buClr>
              <a:buSzPts val="1100"/>
              <a:buFont typeface="Arial"/>
              <a:buNone/>
            </a:pPr>
            <a:r>
              <a:rPr lang="en" sz="1500">
                <a:solidFill>
                  <a:schemeClr val="dk1"/>
                </a:solidFill>
              </a:rPr>
              <a:t>KEVIN M. MALONE AND ALAN R. HINMAN </a:t>
            </a:r>
            <a:endParaRPr sz="1500">
              <a:solidFill>
                <a:schemeClr val="dk1"/>
              </a:solidFill>
            </a:endParaRPr>
          </a:p>
          <a:p>
            <a:pPr marL="0" lvl="0" indent="0" algn="l" rtl="0">
              <a:spcBef>
                <a:spcPts val="60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ge469a88f19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9" name="Google Shape;1259;ge469a88f19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4"/>
        <p:cNvGrpSpPr/>
        <p:nvPr/>
      </p:nvGrpSpPr>
      <p:grpSpPr>
        <a:xfrm>
          <a:off x="0" y="0"/>
          <a:ext cx="0" cy="0"/>
          <a:chOff x="0" y="0"/>
          <a:chExt cx="0" cy="0"/>
        </a:xfrm>
      </p:grpSpPr>
      <p:sp>
        <p:nvSpPr>
          <p:cNvPr id="1265" name="Google Shape;1265;g10613cb223b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6" name="Google Shape;1266;g10613cb223b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 </a:t>
            </a:r>
            <a:r>
              <a:rPr lang="en" u="sng">
                <a:solidFill>
                  <a:schemeClr val="hlink"/>
                </a:solidFill>
                <a:hlinkClick r:id="rId3"/>
              </a:rPr>
              <a:t>https://www.biospace.com/article/comparing-covid-19-vaccines-pfizer-biontech-moderna-astrazeneca-oxford-j-and-j-russia-s-sputnik-v/</a:t>
            </a:r>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e39e508a9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050" u="sng">
                <a:solidFill>
                  <a:srgbClr val="0000FF"/>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https://uconn-cmr.webex.com/join/mes05011</a:t>
            </a:r>
            <a:endParaRPr sz="1050" u="sng">
              <a:solidFill>
                <a:srgbClr val="0000FF"/>
              </a:solidFill>
              <a:latin typeface="Calibri"/>
              <a:ea typeface="Calibri"/>
              <a:cs typeface="Calibri"/>
              <a:sym typeface="Calibri"/>
            </a:endParaRPr>
          </a:p>
          <a:p>
            <a:pPr marL="0" lvl="0" indent="0" algn="l" rtl="0">
              <a:spcBef>
                <a:spcPts val="0"/>
              </a:spcBef>
              <a:spcAft>
                <a:spcPts val="0"/>
              </a:spcAft>
              <a:buNone/>
            </a:pPr>
            <a:endParaRPr/>
          </a:p>
        </p:txBody>
      </p:sp>
      <p:sp>
        <p:nvSpPr>
          <p:cNvPr id="503" name="Google Shape;503;ge39e508a9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e1e4bd9982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e1e4bd9982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30200" algn="l" rtl="0">
              <a:lnSpc>
                <a:spcPct val="115000"/>
              </a:lnSpc>
              <a:spcBef>
                <a:spcPts val="0"/>
              </a:spcBef>
              <a:spcAft>
                <a:spcPts val="0"/>
              </a:spcAft>
              <a:buClr>
                <a:srgbClr val="232E44"/>
              </a:buClr>
              <a:buSzPts val="1600"/>
              <a:buFont typeface="Roboto Condensed"/>
              <a:buChar char="★"/>
            </a:pPr>
            <a:r>
              <a:rPr lang="en" sz="1600">
                <a:solidFill>
                  <a:srgbClr val="232E44"/>
                </a:solidFill>
                <a:latin typeface="Roboto Condensed"/>
                <a:ea typeface="Roboto Condensed"/>
                <a:cs typeface="Roboto Condensed"/>
                <a:sym typeface="Roboto Condensed"/>
              </a:rPr>
              <a:t>Rather than </a:t>
            </a:r>
            <a:r>
              <a:rPr lang="en" sz="1600" i="1">
                <a:solidFill>
                  <a:srgbClr val="232E44"/>
                </a:solidFill>
                <a:latin typeface="Roboto Condensed"/>
                <a:ea typeface="Roboto Condensed"/>
                <a:cs typeface="Roboto Condensed"/>
                <a:sym typeface="Roboto Condensed"/>
              </a:rPr>
              <a:t>telling </a:t>
            </a:r>
            <a:r>
              <a:rPr lang="en" sz="1600">
                <a:solidFill>
                  <a:srgbClr val="232E44"/>
                </a:solidFill>
                <a:latin typeface="Roboto Condensed"/>
                <a:ea typeface="Roboto Condensed"/>
                <a:cs typeface="Roboto Condensed"/>
                <a:sym typeface="Roboto Condensed"/>
              </a:rPr>
              <a:t>people how to have a good, polite, respectful conversation, </a:t>
            </a:r>
            <a:r>
              <a:rPr lang="en" sz="1600" i="1">
                <a:solidFill>
                  <a:srgbClr val="232E44"/>
                </a:solidFill>
                <a:latin typeface="Roboto Condensed"/>
                <a:ea typeface="Roboto Condensed"/>
                <a:cs typeface="Roboto Condensed"/>
                <a:sym typeface="Roboto Condensed"/>
              </a:rPr>
              <a:t>Collaborative Conversations </a:t>
            </a:r>
            <a:r>
              <a:rPr lang="en" sz="1600">
                <a:solidFill>
                  <a:srgbClr val="232E44"/>
                </a:solidFill>
                <a:latin typeface="Roboto Condensed"/>
                <a:ea typeface="Roboto Condensed"/>
                <a:cs typeface="Roboto Condensed"/>
                <a:sym typeface="Roboto Condensed"/>
              </a:rPr>
              <a:t>provide opportunities to learn and practice conversation skills in a friendly environment.</a:t>
            </a:r>
            <a:endParaRPr sz="1600">
              <a:solidFill>
                <a:srgbClr val="232E44"/>
              </a:solidFill>
              <a:latin typeface="Roboto Condensed"/>
              <a:ea typeface="Roboto Condensed"/>
              <a:cs typeface="Roboto Condensed"/>
              <a:sym typeface="Roboto Condensed"/>
            </a:endParaRPr>
          </a:p>
          <a:p>
            <a:pPr marL="457200" lvl="0" indent="-330200" algn="l" rtl="0">
              <a:lnSpc>
                <a:spcPct val="115000"/>
              </a:lnSpc>
              <a:spcBef>
                <a:spcPts val="1000"/>
              </a:spcBef>
              <a:spcAft>
                <a:spcPts val="0"/>
              </a:spcAft>
              <a:buClr>
                <a:srgbClr val="232E44"/>
              </a:buClr>
              <a:buSzPts val="1600"/>
              <a:buFont typeface="Proxima Nova"/>
              <a:buChar char="★"/>
            </a:pPr>
            <a:r>
              <a:rPr lang="en" sz="1600">
                <a:solidFill>
                  <a:srgbClr val="232E44"/>
                </a:solidFill>
                <a:latin typeface="Roboto Condensed"/>
                <a:ea typeface="Roboto Condensed"/>
                <a:cs typeface="Roboto Condensed"/>
                <a:sym typeface="Roboto Condensed"/>
              </a:rPr>
              <a:t>The model isn’t focused on “winning” or trying to convince others. It’s not a debate. It’s about exploration and understanding. This program is about </a:t>
            </a:r>
            <a:r>
              <a:rPr lang="en" sz="1600" b="1">
                <a:solidFill>
                  <a:srgbClr val="232E44"/>
                </a:solidFill>
                <a:latin typeface="Roboto Condensed"/>
                <a:ea typeface="Roboto Condensed"/>
                <a:cs typeface="Roboto Condensed"/>
                <a:sym typeface="Roboto Condensed"/>
              </a:rPr>
              <a:t>encountering people who may have different opinions</a:t>
            </a:r>
            <a:r>
              <a:rPr lang="en" sz="1600">
                <a:solidFill>
                  <a:srgbClr val="232E44"/>
                </a:solidFill>
                <a:latin typeface="Roboto Condensed"/>
                <a:ea typeface="Roboto Condensed"/>
                <a:cs typeface="Roboto Condensed"/>
                <a:sym typeface="Roboto Condensed"/>
              </a:rPr>
              <a:t>. </a:t>
            </a:r>
            <a:endParaRPr sz="1600">
              <a:solidFill>
                <a:srgbClr val="232E44"/>
              </a:solidFill>
              <a:latin typeface="Roboto Condensed"/>
              <a:ea typeface="Roboto Condensed"/>
              <a:cs typeface="Roboto Condensed"/>
              <a:sym typeface="Roboto Condensed"/>
            </a:endParaRPr>
          </a:p>
          <a:p>
            <a:pPr marL="457200" lvl="0" indent="-330200" algn="l" rtl="0">
              <a:lnSpc>
                <a:spcPct val="115000"/>
              </a:lnSpc>
              <a:spcBef>
                <a:spcPts val="1000"/>
              </a:spcBef>
              <a:spcAft>
                <a:spcPts val="0"/>
              </a:spcAft>
              <a:buClr>
                <a:srgbClr val="232E44"/>
              </a:buClr>
              <a:buSzPts val="1600"/>
              <a:buFont typeface="Roboto Condensed"/>
              <a:buChar char="★"/>
            </a:pPr>
            <a:r>
              <a:rPr lang="en" sz="1600">
                <a:solidFill>
                  <a:srgbClr val="232E44"/>
                </a:solidFill>
                <a:latin typeface="Roboto Condensed"/>
                <a:ea typeface="Roboto Condensed"/>
                <a:cs typeface="Roboto Condensed"/>
                <a:sym typeface="Roboto Condensed"/>
              </a:rPr>
              <a:t>This approach acknowledges that it’s fine to come to a conversation with convictions -- but they should be tempered by humility. </a:t>
            </a:r>
            <a:endParaRPr sz="1600">
              <a:solidFill>
                <a:srgbClr val="232E44"/>
              </a:solidFill>
              <a:latin typeface="Roboto Condensed"/>
              <a:ea typeface="Roboto Condensed"/>
              <a:cs typeface="Roboto Condensed"/>
              <a:sym typeface="Roboto Condensed"/>
            </a:endParaRPr>
          </a:p>
          <a:p>
            <a:pPr marL="457200" lvl="0" indent="-330200" algn="l" rtl="0">
              <a:lnSpc>
                <a:spcPct val="115000"/>
              </a:lnSpc>
              <a:spcBef>
                <a:spcPts val="1000"/>
              </a:spcBef>
              <a:spcAft>
                <a:spcPts val="1000"/>
              </a:spcAft>
              <a:buClr>
                <a:srgbClr val="232E44"/>
              </a:buClr>
              <a:buSzPts val="1600"/>
              <a:buFont typeface="Roboto Condensed"/>
              <a:buChar char="★"/>
            </a:pPr>
            <a:r>
              <a:rPr lang="en" sz="1600">
                <a:solidFill>
                  <a:srgbClr val="232E44"/>
                </a:solidFill>
                <a:latin typeface="Roboto Condensed"/>
                <a:ea typeface="Roboto Condensed"/>
                <a:cs typeface="Roboto Condensed"/>
                <a:sym typeface="Roboto Condensed"/>
              </a:rPr>
              <a:t>Our particular use of the model aims to explore how mathematics is used and/or can be used when engaging various topics relevant to public life/citizenship.</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ge1e4bd9982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2" name="Google Shape;522;ge1e4bd9982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gc5f1c05518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8" name="Google Shape;538;gc5f1c05518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e1e4bd9982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e1e4bd9982_1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gc6ee8f4841_0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6" name="Google Shape;646;gc6ee8f4841_0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gc5f1c05518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8" name="Google Shape;658;gc5f1c05518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3725" y="1532350"/>
            <a:ext cx="4982100" cy="1606500"/>
          </a:xfrm>
          <a:prstGeom prst="rect">
            <a:avLst/>
          </a:prstGeom>
        </p:spPr>
        <p:txBody>
          <a:bodyPr spcFirstLastPara="1" wrap="square" lIns="91425" tIns="91425" rIns="91425" bIns="91425" anchor="b" anchorCtr="0">
            <a:noAutofit/>
          </a:bodyPr>
          <a:lstStyle>
            <a:lvl1pPr lvl="0">
              <a:spcBef>
                <a:spcPts val="0"/>
              </a:spcBef>
              <a:spcAft>
                <a:spcPts val="0"/>
              </a:spcAft>
              <a:buClr>
                <a:srgbClr val="342524"/>
              </a:buClr>
              <a:buSzPts val="5200"/>
              <a:buNone/>
              <a:defRPr sz="5200" b="1">
                <a:solidFill>
                  <a:srgbClr val="342524"/>
                </a:solidFill>
                <a:latin typeface="Alegreya Sans SC"/>
                <a:ea typeface="Alegreya Sans SC"/>
                <a:cs typeface="Alegreya Sans SC"/>
                <a:sym typeface="Alegreya Sans SC"/>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3725" y="3099650"/>
            <a:ext cx="5166000" cy="5115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rgbClr val="232E44"/>
              </a:buClr>
              <a:buSzPts val="2800"/>
              <a:buNone/>
              <a:defRPr>
                <a:solidFill>
                  <a:srgbClr val="232E44"/>
                </a:solidFill>
                <a:latin typeface="Roboto Condensed"/>
                <a:ea typeface="Roboto Condensed"/>
                <a:cs typeface="Roboto Condensed"/>
                <a:sym typeface="Roboto Condensed"/>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4627883" y="376358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73316" y="187390"/>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660626" y="419358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335302" y="4402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1466850"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8891625"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267450" y="16900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338800" y="45564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2381250" y="47981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7"/>
        <p:cNvGrpSpPr/>
        <p:nvPr/>
      </p:nvGrpSpPr>
      <p:grpSpPr>
        <a:xfrm>
          <a:off x="0" y="0"/>
          <a:ext cx="0" cy="0"/>
          <a:chOff x="0" y="0"/>
          <a:chExt cx="0" cy="0"/>
        </a:xfrm>
      </p:grpSpPr>
      <p:sp>
        <p:nvSpPr>
          <p:cNvPr id="108" name="Google Shape;108;p11"/>
          <p:cNvSpPr txBox="1">
            <a:spLocks noGrp="1"/>
          </p:cNvSpPr>
          <p:nvPr>
            <p:ph type="title" hasCustomPrompt="1"/>
          </p:nvPr>
        </p:nvSpPr>
        <p:spPr>
          <a:xfrm>
            <a:off x="311700" y="539500"/>
            <a:ext cx="8520600" cy="13872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109" name="Google Shape;109;p11"/>
          <p:cNvSpPr txBox="1">
            <a:spLocks noGrp="1"/>
          </p:cNvSpPr>
          <p:nvPr>
            <p:ph type="body" idx="1"/>
          </p:nvPr>
        </p:nvSpPr>
        <p:spPr>
          <a:xfrm>
            <a:off x="713225" y="1799675"/>
            <a:ext cx="7717800" cy="5817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sz="2000"/>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110" name="Google Shape;110;p11"/>
          <p:cNvSpPr/>
          <p:nvPr/>
        </p:nvSpPr>
        <p:spPr>
          <a:xfrm>
            <a:off x="541658" y="199193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a:off x="7449691" y="2482915"/>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8335302" y="4402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a:off x="8891625"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a:off x="7743825" y="2464525"/>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1252575" y="27847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CUSTOM_1">
    <p:spTree>
      <p:nvGrpSpPr>
        <p:cNvPr id="1" name="Shape 119"/>
        <p:cNvGrpSpPr/>
        <p:nvPr/>
      </p:nvGrpSpPr>
      <p:grpSpPr>
        <a:xfrm>
          <a:off x="0" y="0"/>
          <a:ext cx="0" cy="0"/>
          <a:chOff x="0" y="0"/>
          <a:chExt cx="0" cy="0"/>
        </a:xfrm>
      </p:grpSpPr>
      <p:sp>
        <p:nvSpPr>
          <p:cNvPr id="120" name="Google Shape;120;p13"/>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121" name="Google Shape;121;p13"/>
          <p:cNvSpPr txBox="1">
            <a:spLocks noGrp="1"/>
          </p:cNvSpPr>
          <p:nvPr>
            <p:ph type="title" idx="2"/>
          </p:nvPr>
        </p:nvSpPr>
        <p:spPr>
          <a:xfrm>
            <a:off x="712625" y="1900125"/>
            <a:ext cx="2349900" cy="5727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400"/>
              <a:buNone/>
              <a:defRPr sz="2100"/>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endParaRPr/>
          </a:p>
        </p:txBody>
      </p:sp>
      <p:sp>
        <p:nvSpPr>
          <p:cNvPr id="122" name="Google Shape;122;p13"/>
          <p:cNvSpPr txBox="1">
            <a:spLocks noGrp="1"/>
          </p:cNvSpPr>
          <p:nvPr>
            <p:ph type="subTitle" idx="1"/>
          </p:nvPr>
        </p:nvSpPr>
        <p:spPr>
          <a:xfrm>
            <a:off x="1028825" y="2205325"/>
            <a:ext cx="2033700" cy="6465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3" name="Google Shape;123;p13"/>
          <p:cNvSpPr txBox="1">
            <a:spLocks noGrp="1"/>
          </p:cNvSpPr>
          <p:nvPr>
            <p:ph type="title" idx="3" hasCustomPrompt="1"/>
          </p:nvPr>
        </p:nvSpPr>
        <p:spPr>
          <a:xfrm>
            <a:off x="741841" y="1314672"/>
            <a:ext cx="2196900" cy="646500"/>
          </a:xfrm>
          <a:prstGeom prst="rect">
            <a:avLst/>
          </a:prstGeom>
        </p:spPr>
        <p:txBody>
          <a:bodyPr spcFirstLastPara="1" wrap="square" lIns="91425" tIns="91425" rIns="91425" bIns="91425" anchor="b" anchorCtr="0">
            <a:normAutofit/>
          </a:bodyPr>
          <a:lstStyle>
            <a:lvl1pPr lvl="0" algn="r" rtl="0">
              <a:spcBef>
                <a:spcPts val="0"/>
              </a:spcBef>
              <a:spcAft>
                <a:spcPts val="0"/>
              </a:spcAft>
              <a:buSzPts val="2800"/>
              <a:buNone/>
              <a:defRPr sz="3600">
                <a:solidFill>
                  <a:srgbClr val="D99740"/>
                </a:solidFill>
              </a:defRPr>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r>
              <a:t>xx%</a:t>
            </a:r>
          </a:p>
        </p:txBody>
      </p:sp>
      <p:sp>
        <p:nvSpPr>
          <p:cNvPr id="124" name="Google Shape;124;p13"/>
          <p:cNvSpPr txBox="1">
            <a:spLocks noGrp="1"/>
          </p:cNvSpPr>
          <p:nvPr>
            <p:ph type="title" idx="4"/>
          </p:nvPr>
        </p:nvSpPr>
        <p:spPr>
          <a:xfrm>
            <a:off x="713225" y="3654350"/>
            <a:ext cx="2349300" cy="572700"/>
          </a:xfrm>
          <a:prstGeom prst="rect">
            <a:avLst/>
          </a:prstGeom>
        </p:spPr>
        <p:txBody>
          <a:bodyPr spcFirstLastPara="1" wrap="square" lIns="91425" tIns="91425" rIns="91425" bIns="91425" anchor="t" anchorCtr="0">
            <a:normAutofit/>
          </a:bodyPr>
          <a:lstStyle>
            <a:lvl1pPr lvl="0" algn="r" rtl="0">
              <a:spcBef>
                <a:spcPts val="0"/>
              </a:spcBef>
              <a:spcAft>
                <a:spcPts val="0"/>
              </a:spcAft>
              <a:buSzPts val="2400"/>
              <a:buNone/>
              <a:defRPr sz="2100"/>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endParaRPr/>
          </a:p>
        </p:txBody>
      </p:sp>
      <p:sp>
        <p:nvSpPr>
          <p:cNvPr id="125" name="Google Shape;125;p13"/>
          <p:cNvSpPr txBox="1">
            <a:spLocks noGrp="1"/>
          </p:cNvSpPr>
          <p:nvPr>
            <p:ph type="subTitle" idx="5"/>
          </p:nvPr>
        </p:nvSpPr>
        <p:spPr>
          <a:xfrm>
            <a:off x="1028750" y="3959550"/>
            <a:ext cx="2033700" cy="646500"/>
          </a:xfrm>
          <a:prstGeom prst="rect">
            <a:avLst/>
          </a:prstGeom>
        </p:spPr>
        <p:txBody>
          <a:bodyPr spcFirstLastPara="1" wrap="square" lIns="91425" tIns="91425" rIns="91425" bIns="91425" anchor="t" anchorCtr="0">
            <a:norm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6" name="Google Shape;126;p13"/>
          <p:cNvSpPr txBox="1">
            <a:spLocks noGrp="1"/>
          </p:cNvSpPr>
          <p:nvPr>
            <p:ph type="title" idx="6" hasCustomPrompt="1"/>
          </p:nvPr>
        </p:nvSpPr>
        <p:spPr>
          <a:xfrm>
            <a:off x="741841" y="2997717"/>
            <a:ext cx="2196900" cy="646500"/>
          </a:xfrm>
          <a:prstGeom prst="rect">
            <a:avLst/>
          </a:prstGeom>
        </p:spPr>
        <p:txBody>
          <a:bodyPr spcFirstLastPara="1" wrap="square" lIns="91425" tIns="91425" rIns="91425" bIns="91425" anchor="ctr" anchorCtr="0">
            <a:normAutofit/>
          </a:bodyPr>
          <a:lstStyle>
            <a:lvl1pPr lvl="0" algn="r" rtl="0">
              <a:spcBef>
                <a:spcPts val="0"/>
              </a:spcBef>
              <a:spcAft>
                <a:spcPts val="0"/>
              </a:spcAft>
              <a:buSzPts val="2800"/>
              <a:buNone/>
              <a:defRPr sz="3600">
                <a:solidFill>
                  <a:srgbClr val="D99740"/>
                </a:solidFill>
              </a:defRPr>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r>
              <a:t>xx%</a:t>
            </a:r>
          </a:p>
        </p:txBody>
      </p:sp>
      <p:sp>
        <p:nvSpPr>
          <p:cNvPr id="127" name="Google Shape;127;p13"/>
          <p:cNvSpPr txBox="1">
            <a:spLocks noGrp="1"/>
          </p:cNvSpPr>
          <p:nvPr>
            <p:ph type="title" idx="7"/>
          </p:nvPr>
        </p:nvSpPr>
        <p:spPr>
          <a:xfrm flipH="1">
            <a:off x="6081393" y="1900125"/>
            <a:ext cx="2349900" cy="572700"/>
          </a:xfrm>
          <a:prstGeom prst="rect">
            <a:avLst/>
          </a:prstGeom>
        </p:spPr>
        <p:txBody>
          <a:bodyPr spcFirstLastPara="1" wrap="square" lIns="91425" tIns="91425" rIns="91425" bIns="91425" anchor="t" anchorCtr="0">
            <a:normAutofit/>
          </a:bodyPr>
          <a:lstStyle>
            <a:lvl1pPr lvl="0" algn="l" rtl="0">
              <a:spcBef>
                <a:spcPts val="0"/>
              </a:spcBef>
              <a:spcAft>
                <a:spcPts val="0"/>
              </a:spcAft>
              <a:buSzPts val="2400"/>
              <a:buNone/>
              <a:defRPr sz="2100"/>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endParaRPr/>
          </a:p>
        </p:txBody>
      </p:sp>
      <p:sp>
        <p:nvSpPr>
          <p:cNvPr id="128" name="Google Shape;128;p13"/>
          <p:cNvSpPr txBox="1">
            <a:spLocks noGrp="1"/>
          </p:cNvSpPr>
          <p:nvPr>
            <p:ph type="subTitle" idx="8"/>
          </p:nvPr>
        </p:nvSpPr>
        <p:spPr>
          <a:xfrm flipH="1">
            <a:off x="6081393" y="2205322"/>
            <a:ext cx="2030100" cy="646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9" name="Google Shape;129;p13"/>
          <p:cNvSpPr txBox="1">
            <a:spLocks noGrp="1"/>
          </p:cNvSpPr>
          <p:nvPr>
            <p:ph type="title" idx="9" hasCustomPrompt="1"/>
          </p:nvPr>
        </p:nvSpPr>
        <p:spPr>
          <a:xfrm flipH="1">
            <a:off x="6205259" y="1314672"/>
            <a:ext cx="2196900" cy="646500"/>
          </a:xfrm>
          <a:prstGeom prst="rect">
            <a:avLst/>
          </a:prstGeom>
        </p:spPr>
        <p:txBody>
          <a:bodyPr spcFirstLastPara="1" wrap="square" lIns="91425" tIns="91425" rIns="91425" bIns="91425" anchor="b" anchorCtr="0">
            <a:normAutofit/>
          </a:bodyPr>
          <a:lstStyle>
            <a:lvl1pPr lvl="0" algn="l" rtl="0">
              <a:spcBef>
                <a:spcPts val="0"/>
              </a:spcBef>
              <a:spcAft>
                <a:spcPts val="0"/>
              </a:spcAft>
              <a:buSzPts val="2800"/>
              <a:buNone/>
              <a:defRPr sz="3600">
                <a:solidFill>
                  <a:srgbClr val="D99740"/>
                </a:solidFill>
              </a:defRPr>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r>
              <a:t>xx%</a:t>
            </a:r>
          </a:p>
        </p:txBody>
      </p:sp>
      <p:sp>
        <p:nvSpPr>
          <p:cNvPr id="130" name="Google Shape;130;p13"/>
          <p:cNvSpPr txBox="1">
            <a:spLocks noGrp="1"/>
          </p:cNvSpPr>
          <p:nvPr>
            <p:ph type="title" idx="13"/>
          </p:nvPr>
        </p:nvSpPr>
        <p:spPr>
          <a:xfrm flipH="1">
            <a:off x="6081393" y="3654350"/>
            <a:ext cx="2349900" cy="572700"/>
          </a:xfrm>
          <a:prstGeom prst="rect">
            <a:avLst/>
          </a:prstGeom>
        </p:spPr>
        <p:txBody>
          <a:bodyPr spcFirstLastPara="1" wrap="square" lIns="91425" tIns="91425" rIns="91425" bIns="91425" anchor="t" anchorCtr="0">
            <a:normAutofit/>
          </a:bodyPr>
          <a:lstStyle>
            <a:lvl1pPr lvl="0" algn="l" rtl="0">
              <a:spcBef>
                <a:spcPts val="0"/>
              </a:spcBef>
              <a:spcAft>
                <a:spcPts val="0"/>
              </a:spcAft>
              <a:buSzPts val="2400"/>
              <a:buNone/>
              <a:defRPr sz="2100"/>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endParaRPr/>
          </a:p>
        </p:txBody>
      </p:sp>
      <p:sp>
        <p:nvSpPr>
          <p:cNvPr id="131" name="Google Shape;131;p13"/>
          <p:cNvSpPr txBox="1">
            <a:spLocks noGrp="1"/>
          </p:cNvSpPr>
          <p:nvPr>
            <p:ph type="subTitle" idx="14"/>
          </p:nvPr>
        </p:nvSpPr>
        <p:spPr>
          <a:xfrm flipH="1">
            <a:off x="6081393" y="3959550"/>
            <a:ext cx="2030100" cy="6465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13"/>
          <p:cNvSpPr txBox="1">
            <a:spLocks noGrp="1"/>
          </p:cNvSpPr>
          <p:nvPr>
            <p:ph type="title" idx="15" hasCustomPrompt="1"/>
          </p:nvPr>
        </p:nvSpPr>
        <p:spPr>
          <a:xfrm flipH="1">
            <a:off x="6205259" y="2997717"/>
            <a:ext cx="2196900" cy="6465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2800"/>
              <a:buNone/>
              <a:defRPr sz="3600">
                <a:solidFill>
                  <a:srgbClr val="D99740"/>
                </a:solidFill>
              </a:defRPr>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r>
              <a:t>xx%</a:t>
            </a:r>
          </a:p>
        </p:txBody>
      </p:sp>
      <p:sp>
        <p:nvSpPr>
          <p:cNvPr id="133" name="Google Shape;133;p13"/>
          <p:cNvSpPr/>
          <p:nvPr/>
        </p:nvSpPr>
        <p:spPr>
          <a:xfrm>
            <a:off x="1466850"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3"/>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13"/>
          <p:cNvSpPr/>
          <p:nvPr/>
        </p:nvSpPr>
        <p:spPr>
          <a:xfrm>
            <a:off x="8891625"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13"/>
          <p:cNvSpPr/>
          <p:nvPr/>
        </p:nvSpPr>
        <p:spPr>
          <a:xfrm>
            <a:off x="5338800" y="45564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13"/>
          <p:cNvSpPr/>
          <p:nvPr/>
        </p:nvSpPr>
        <p:spPr>
          <a:xfrm>
            <a:off x="8335965" y="417239"/>
            <a:ext cx="936318" cy="908551"/>
          </a:xfrm>
          <a:custGeom>
            <a:avLst/>
            <a:gdLst/>
            <a:ahLst/>
            <a:cxnLst/>
            <a:rect l="l" t="t" r="r" b="b"/>
            <a:pathLst>
              <a:path w="39453" h="38283" extrusionOk="0">
                <a:moveTo>
                  <a:pt x="13393" y="1"/>
                </a:moveTo>
                <a:cubicBezTo>
                  <a:pt x="13218" y="1"/>
                  <a:pt x="13041" y="32"/>
                  <a:pt x="12869" y="99"/>
                </a:cubicBezTo>
                <a:cubicBezTo>
                  <a:pt x="12110" y="389"/>
                  <a:pt x="11737" y="1245"/>
                  <a:pt x="12027" y="2005"/>
                </a:cubicBezTo>
                <a:cubicBezTo>
                  <a:pt x="12248" y="2557"/>
                  <a:pt x="12787" y="2930"/>
                  <a:pt x="13394" y="2930"/>
                </a:cubicBezTo>
                <a:lnTo>
                  <a:pt x="17275" y="12942"/>
                </a:lnTo>
                <a:cubicBezTo>
                  <a:pt x="16985" y="13108"/>
                  <a:pt x="16695" y="13287"/>
                  <a:pt x="16418" y="13480"/>
                </a:cubicBezTo>
                <a:lnTo>
                  <a:pt x="11171" y="7515"/>
                </a:lnTo>
                <a:cubicBezTo>
                  <a:pt x="11364" y="7142"/>
                  <a:pt x="11309" y="6700"/>
                  <a:pt x="11033" y="6396"/>
                </a:cubicBezTo>
                <a:cubicBezTo>
                  <a:pt x="10837" y="6170"/>
                  <a:pt x="10560" y="6055"/>
                  <a:pt x="10281" y="6055"/>
                </a:cubicBezTo>
                <a:cubicBezTo>
                  <a:pt x="10047" y="6055"/>
                  <a:pt x="9813" y="6136"/>
                  <a:pt x="9624" y="6299"/>
                </a:cubicBezTo>
                <a:cubicBezTo>
                  <a:pt x="9210" y="6658"/>
                  <a:pt x="9168" y="7294"/>
                  <a:pt x="9527" y="7708"/>
                </a:cubicBezTo>
                <a:cubicBezTo>
                  <a:pt x="9724" y="7925"/>
                  <a:pt x="10006" y="8043"/>
                  <a:pt x="10291" y="8043"/>
                </a:cubicBezTo>
                <a:cubicBezTo>
                  <a:pt x="10406" y="8043"/>
                  <a:pt x="10521" y="8024"/>
                  <a:pt x="10632" y="7984"/>
                </a:cubicBezTo>
                <a:lnTo>
                  <a:pt x="15838" y="13908"/>
                </a:lnTo>
                <a:cubicBezTo>
                  <a:pt x="13698" y="15635"/>
                  <a:pt x="12414" y="18203"/>
                  <a:pt x="12317" y="20951"/>
                </a:cubicBezTo>
                <a:lnTo>
                  <a:pt x="4680" y="20951"/>
                </a:lnTo>
                <a:cubicBezTo>
                  <a:pt x="4520" y="20539"/>
                  <a:pt x="4139" y="20320"/>
                  <a:pt x="3756" y="20320"/>
                </a:cubicBezTo>
                <a:cubicBezTo>
                  <a:pt x="3448" y="20320"/>
                  <a:pt x="3137" y="20462"/>
                  <a:pt x="2940" y="20758"/>
                </a:cubicBezTo>
                <a:cubicBezTo>
                  <a:pt x="2484" y="21421"/>
                  <a:pt x="2954" y="22319"/>
                  <a:pt x="3755" y="22319"/>
                </a:cubicBezTo>
                <a:cubicBezTo>
                  <a:pt x="4169" y="22319"/>
                  <a:pt x="4542" y="22056"/>
                  <a:pt x="4694" y="21670"/>
                </a:cubicBezTo>
                <a:lnTo>
                  <a:pt x="12317" y="21670"/>
                </a:lnTo>
                <a:cubicBezTo>
                  <a:pt x="12345" y="22401"/>
                  <a:pt x="12455" y="23120"/>
                  <a:pt x="12648" y="23810"/>
                </a:cubicBezTo>
                <a:lnTo>
                  <a:pt x="2830" y="28851"/>
                </a:lnTo>
                <a:cubicBezTo>
                  <a:pt x="2528" y="28583"/>
                  <a:pt x="2191" y="28468"/>
                  <a:pt x="1866" y="28468"/>
                </a:cubicBezTo>
                <a:cubicBezTo>
                  <a:pt x="880" y="28468"/>
                  <a:pt x="1" y="29528"/>
                  <a:pt x="551" y="30618"/>
                </a:cubicBezTo>
                <a:cubicBezTo>
                  <a:pt x="837" y="31169"/>
                  <a:pt x="1335" y="31414"/>
                  <a:pt x="1831" y="31414"/>
                </a:cubicBezTo>
                <a:cubicBezTo>
                  <a:pt x="2626" y="31414"/>
                  <a:pt x="3415" y="30785"/>
                  <a:pt x="3313" y="29790"/>
                </a:cubicBezTo>
                <a:lnTo>
                  <a:pt x="12980" y="24818"/>
                </a:lnTo>
                <a:cubicBezTo>
                  <a:pt x="14416" y="28450"/>
                  <a:pt x="17924" y="30839"/>
                  <a:pt x="21832" y="30839"/>
                </a:cubicBezTo>
                <a:lnTo>
                  <a:pt x="21832" y="36349"/>
                </a:lnTo>
                <a:cubicBezTo>
                  <a:pt x="20796" y="36750"/>
                  <a:pt x="21086" y="38282"/>
                  <a:pt x="22191" y="38282"/>
                </a:cubicBezTo>
                <a:cubicBezTo>
                  <a:pt x="23296" y="38282"/>
                  <a:pt x="23586" y="36750"/>
                  <a:pt x="22550" y="36349"/>
                </a:cubicBezTo>
                <a:lnTo>
                  <a:pt x="22550" y="30798"/>
                </a:lnTo>
                <a:cubicBezTo>
                  <a:pt x="26361" y="30521"/>
                  <a:pt x="29634" y="27967"/>
                  <a:pt x="30863" y="24349"/>
                </a:cubicBezTo>
                <a:lnTo>
                  <a:pt x="39453" y="29417"/>
                </a:lnTo>
                <a:lnTo>
                  <a:pt x="39453" y="28188"/>
                </a:lnTo>
                <a:lnTo>
                  <a:pt x="31153" y="23299"/>
                </a:lnTo>
                <a:cubicBezTo>
                  <a:pt x="31291" y="22650"/>
                  <a:pt x="31361" y="21973"/>
                  <a:pt x="31361" y="21310"/>
                </a:cubicBezTo>
                <a:cubicBezTo>
                  <a:pt x="31361" y="20371"/>
                  <a:pt x="31222" y="19446"/>
                  <a:pt x="30946" y="18549"/>
                </a:cubicBezTo>
                <a:lnTo>
                  <a:pt x="39453" y="16933"/>
                </a:lnTo>
                <a:lnTo>
                  <a:pt x="39453" y="15869"/>
                </a:lnTo>
                <a:lnTo>
                  <a:pt x="30587" y="17554"/>
                </a:lnTo>
                <a:cubicBezTo>
                  <a:pt x="30159" y="16588"/>
                  <a:pt x="29593" y="15704"/>
                  <a:pt x="28889" y="14930"/>
                </a:cubicBezTo>
                <a:lnTo>
                  <a:pt x="33763" y="9738"/>
                </a:lnTo>
                <a:cubicBezTo>
                  <a:pt x="33890" y="9788"/>
                  <a:pt x="34020" y="9812"/>
                  <a:pt x="34149" y="9812"/>
                </a:cubicBezTo>
                <a:cubicBezTo>
                  <a:pt x="34415" y="9812"/>
                  <a:pt x="34673" y="9708"/>
                  <a:pt x="34868" y="9503"/>
                </a:cubicBezTo>
                <a:cubicBezTo>
                  <a:pt x="35241" y="9103"/>
                  <a:pt x="35227" y="8467"/>
                  <a:pt x="34827" y="8095"/>
                </a:cubicBezTo>
                <a:cubicBezTo>
                  <a:pt x="34635" y="7910"/>
                  <a:pt x="34390" y="7820"/>
                  <a:pt x="34144" y="7820"/>
                </a:cubicBezTo>
                <a:cubicBezTo>
                  <a:pt x="33876" y="7820"/>
                  <a:pt x="33606" y="7927"/>
                  <a:pt x="33404" y="8136"/>
                </a:cubicBezTo>
                <a:cubicBezTo>
                  <a:pt x="33128" y="8440"/>
                  <a:pt x="33059" y="8882"/>
                  <a:pt x="33239" y="9241"/>
                </a:cubicBezTo>
                <a:lnTo>
                  <a:pt x="28391" y="14406"/>
                </a:lnTo>
                <a:cubicBezTo>
                  <a:pt x="26624" y="12721"/>
                  <a:pt x="24276" y="11782"/>
                  <a:pt x="21832" y="11782"/>
                </a:cubicBezTo>
                <a:cubicBezTo>
                  <a:pt x="20589" y="11782"/>
                  <a:pt x="19374" y="12017"/>
                  <a:pt x="18228" y="12486"/>
                </a:cubicBezTo>
                <a:lnTo>
                  <a:pt x="14375" y="2543"/>
                </a:lnTo>
                <a:cubicBezTo>
                  <a:pt x="14830" y="2143"/>
                  <a:pt x="14982" y="1494"/>
                  <a:pt x="14761" y="941"/>
                </a:cubicBezTo>
                <a:cubicBezTo>
                  <a:pt x="14538" y="356"/>
                  <a:pt x="13979" y="1"/>
                  <a:pt x="13393"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3"/>
          <p:cNvSpPr/>
          <p:nvPr/>
        </p:nvSpPr>
        <p:spPr>
          <a:xfrm rot="5400000">
            <a:off x="5061051" y="4193557"/>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3"/>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CUSTOM_5">
    <p:spTree>
      <p:nvGrpSpPr>
        <p:cNvPr id="1" name="Shape 140"/>
        <p:cNvGrpSpPr/>
        <p:nvPr/>
      </p:nvGrpSpPr>
      <p:grpSpPr>
        <a:xfrm>
          <a:off x="0" y="0"/>
          <a:ext cx="0" cy="0"/>
          <a:chOff x="0" y="0"/>
          <a:chExt cx="0" cy="0"/>
        </a:xfrm>
      </p:grpSpPr>
      <p:sp>
        <p:nvSpPr>
          <p:cNvPr id="141" name="Google Shape;141;p14"/>
          <p:cNvSpPr txBox="1">
            <a:spLocks noGrp="1"/>
          </p:cNvSpPr>
          <p:nvPr>
            <p:ph type="subTitle" idx="1"/>
          </p:nvPr>
        </p:nvSpPr>
        <p:spPr>
          <a:xfrm>
            <a:off x="1548739" y="3178409"/>
            <a:ext cx="2450700" cy="420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chemeClr val="accent6"/>
              </a:buClr>
              <a:buSzPts val="1800"/>
              <a:buFont typeface="Cabin"/>
              <a:buNone/>
              <a:defRPr sz="2000" b="1">
                <a:solidFill>
                  <a:schemeClr val="accent6"/>
                </a:solidFill>
                <a:latin typeface="Alegreya Sans SC"/>
                <a:ea typeface="Alegreya Sans SC"/>
                <a:cs typeface="Alegreya Sans SC"/>
                <a:sym typeface="Alegreya Sans SC"/>
              </a:defRPr>
            </a:lvl1pPr>
            <a:lvl2pPr lvl="1"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2pPr>
            <a:lvl3pPr lvl="2"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3pPr>
            <a:lvl4pPr lvl="3"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4pPr>
            <a:lvl5pPr lvl="4"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5pPr>
            <a:lvl6pPr lvl="5"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6pPr>
            <a:lvl7pPr lvl="6"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7pPr>
            <a:lvl8pPr lvl="7"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8pPr>
            <a:lvl9pPr lvl="8"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9pPr>
          </a:lstStyle>
          <a:p>
            <a:endParaRPr/>
          </a:p>
        </p:txBody>
      </p:sp>
      <p:sp>
        <p:nvSpPr>
          <p:cNvPr id="142" name="Google Shape;142;p14"/>
          <p:cNvSpPr txBox="1">
            <a:spLocks noGrp="1"/>
          </p:cNvSpPr>
          <p:nvPr>
            <p:ph type="subTitle" idx="2"/>
          </p:nvPr>
        </p:nvSpPr>
        <p:spPr>
          <a:xfrm>
            <a:off x="1548739" y="3520795"/>
            <a:ext cx="2450700" cy="120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3" name="Google Shape;143;p14"/>
          <p:cNvSpPr txBox="1">
            <a:spLocks noGrp="1"/>
          </p:cNvSpPr>
          <p:nvPr>
            <p:ph type="subTitle" idx="3"/>
          </p:nvPr>
        </p:nvSpPr>
        <p:spPr>
          <a:xfrm>
            <a:off x="5144561" y="3178409"/>
            <a:ext cx="2450700" cy="420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6"/>
              </a:buClr>
              <a:buSzPts val="1800"/>
              <a:buFont typeface="Cabin"/>
              <a:buNone/>
              <a:defRPr sz="2000" b="1">
                <a:solidFill>
                  <a:schemeClr val="accent6"/>
                </a:solidFill>
                <a:latin typeface="Alegreya Sans SC"/>
                <a:ea typeface="Alegreya Sans SC"/>
                <a:cs typeface="Alegreya Sans SC"/>
                <a:sym typeface="Alegreya Sans SC"/>
              </a:defRPr>
            </a:lvl1pPr>
            <a:lvl2pPr lvl="1"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2pPr>
            <a:lvl3pPr lvl="2"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3pPr>
            <a:lvl4pPr lvl="3"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4pPr>
            <a:lvl5pPr lvl="4"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5pPr>
            <a:lvl6pPr lvl="5"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6pPr>
            <a:lvl7pPr lvl="6"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7pPr>
            <a:lvl8pPr lvl="7"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8pPr>
            <a:lvl9pPr lvl="8" algn="ctr" rtl="0">
              <a:spcBef>
                <a:spcPts val="0"/>
              </a:spcBef>
              <a:spcAft>
                <a:spcPts val="0"/>
              </a:spcAft>
              <a:buClr>
                <a:schemeClr val="accent6"/>
              </a:buClr>
              <a:buSzPts val="1800"/>
              <a:buFont typeface="Cabin"/>
              <a:buNone/>
              <a:defRPr sz="1800" b="1">
                <a:solidFill>
                  <a:schemeClr val="accent6"/>
                </a:solidFill>
                <a:latin typeface="Cabin"/>
                <a:ea typeface="Cabin"/>
                <a:cs typeface="Cabin"/>
                <a:sym typeface="Cabin"/>
              </a:defRPr>
            </a:lvl9pPr>
          </a:lstStyle>
          <a:p>
            <a:endParaRPr/>
          </a:p>
        </p:txBody>
      </p:sp>
      <p:sp>
        <p:nvSpPr>
          <p:cNvPr id="144" name="Google Shape;144;p14"/>
          <p:cNvSpPr txBox="1">
            <a:spLocks noGrp="1"/>
          </p:cNvSpPr>
          <p:nvPr>
            <p:ph type="subTitle" idx="4"/>
          </p:nvPr>
        </p:nvSpPr>
        <p:spPr>
          <a:xfrm>
            <a:off x="5144561" y="3520795"/>
            <a:ext cx="2450700" cy="1206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45" name="Google Shape;145;p14"/>
          <p:cNvSpPr txBox="1">
            <a:spLocks noGrp="1"/>
          </p:cNvSpPr>
          <p:nvPr>
            <p:ph type="title" hasCustomPrompt="1"/>
          </p:nvPr>
        </p:nvSpPr>
        <p:spPr>
          <a:xfrm>
            <a:off x="2074039" y="1804900"/>
            <a:ext cx="1400100" cy="646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800"/>
              <a:buNone/>
              <a:defRPr sz="3600">
                <a:solidFill>
                  <a:schemeClr val="accent4"/>
                </a:solidFill>
              </a:defRPr>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r>
              <a:t>xx%</a:t>
            </a:r>
          </a:p>
        </p:txBody>
      </p:sp>
      <p:sp>
        <p:nvSpPr>
          <p:cNvPr id="146" name="Google Shape;146;p14"/>
          <p:cNvSpPr txBox="1">
            <a:spLocks noGrp="1"/>
          </p:cNvSpPr>
          <p:nvPr>
            <p:ph type="title" idx="5" hasCustomPrompt="1"/>
          </p:nvPr>
        </p:nvSpPr>
        <p:spPr>
          <a:xfrm flipH="1">
            <a:off x="5669861" y="1804900"/>
            <a:ext cx="1400100" cy="646500"/>
          </a:xfrm>
          <a:prstGeom prst="rect">
            <a:avLst/>
          </a:prstGeom>
        </p:spPr>
        <p:txBody>
          <a:bodyPr spcFirstLastPara="1" wrap="square" lIns="91425" tIns="91425" rIns="91425" bIns="91425" anchor="b" anchorCtr="0">
            <a:normAutofit/>
          </a:bodyPr>
          <a:lstStyle>
            <a:lvl1pPr lvl="0" algn="ctr" rtl="0">
              <a:spcBef>
                <a:spcPts val="0"/>
              </a:spcBef>
              <a:spcAft>
                <a:spcPts val="0"/>
              </a:spcAft>
              <a:buSzPts val="2800"/>
              <a:buNone/>
              <a:defRPr sz="3600">
                <a:solidFill>
                  <a:srgbClr val="D99740"/>
                </a:solidFill>
              </a:defRPr>
            </a:lvl1pPr>
            <a:lvl2pPr lvl="1" rtl="0">
              <a:spcBef>
                <a:spcPts val="0"/>
              </a:spcBef>
              <a:spcAft>
                <a:spcPts val="0"/>
              </a:spcAft>
              <a:buSzPts val="2800"/>
              <a:buFont typeface="Alegreya Sans SC"/>
              <a:buNone/>
              <a:defRPr>
                <a:latin typeface="Alegreya Sans SC"/>
                <a:ea typeface="Alegreya Sans SC"/>
                <a:cs typeface="Alegreya Sans SC"/>
                <a:sym typeface="Alegreya Sans SC"/>
              </a:defRPr>
            </a:lvl2pPr>
            <a:lvl3pPr lvl="2" rtl="0">
              <a:spcBef>
                <a:spcPts val="0"/>
              </a:spcBef>
              <a:spcAft>
                <a:spcPts val="0"/>
              </a:spcAft>
              <a:buSzPts val="2800"/>
              <a:buFont typeface="Alegreya Sans SC"/>
              <a:buNone/>
              <a:defRPr>
                <a:latin typeface="Alegreya Sans SC"/>
                <a:ea typeface="Alegreya Sans SC"/>
                <a:cs typeface="Alegreya Sans SC"/>
                <a:sym typeface="Alegreya Sans SC"/>
              </a:defRPr>
            </a:lvl3pPr>
            <a:lvl4pPr lvl="3" rtl="0">
              <a:spcBef>
                <a:spcPts val="0"/>
              </a:spcBef>
              <a:spcAft>
                <a:spcPts val="0"/>
              </a:spcAft>
              <a:buSzPts val="2800"/>
              <a:buFont typeface="Alegreya Sans SC"/>
              <a:buNone/>
              <a:defRPr>
                <a:latin typeface="Alegreya Sans SC"/>
                <a:ea typeface="Alegreya Sans SC"/>
                <a:cs typeface="Alegreya Sans SC"/>
                <a:sym typeface="Alegreya Sans SC"/>
              </a:defRPr>
            </a:lvl4pPr>
            <a:lvl5pPr lvl="4" rtl="0">
              <a:spcBef>
                <a:spcPts val="0"/>
              </a:spcBef>
              <a:spcAft>
                <a:spcPts val="0"/>
              </a:spcAft>
              <a:buSzPts val="2800"/>
              <a:buFont typeface="Alegreya Sans SC"/>
              <a:buNone/>
              <a:defRPr>
                <a:latin typeface="Alegreya Sans SC"/>
                <a:ea typeface="Alegreya Sans SC"/>
                <a:cs typeface="Alegreya Sans SC"/>
                <a:sym typeface="Alegreya Sans SC"/>
              </a:defRPr>
            </a:lvl5pPr>
            <a:lvl6pPr lvl="5" rtl="0">
              <a:spcBef>
                <a:spcPts val="0"/>
              </a:spcBef>
              <a:spcAft>
                <a:spcPts val="0"/>
              </a:spcAft>
              <a:buSzPts val="2800"/>
              <a:buFont typeface="Alegreya Sans SC"/>
              <a:buNone/>
              <a:defRPr>
                <a:latin typeface="Alegreya Sans SC"/>
                <a:ea typeface="Alegreya Sans SC"/>
                <a:cs typeface="Alegreya Sans SC"/>
                <a:sym typeface="Alegreya Sans SC"/>
              </a:defRPr>
            </a:lvl6pPr>
            <a:lvl7pPr lvl="6" rtl="0">
              <a:spcBef>
                <a:spcPts val="0"/>
              </a:spcBef>
              <a:spcAft>
                <a:spcPts val="0"/>
              </a:spcAft>
              <a:buSzPts val="2800"/>
              <a:buFont typeface="Alegreya Sans SC"/>
              <a:buNone/>
              <a:defRPr>
                <a:latin typeface="Alegreya Sans SC"/>
                <a:ea typeface="Alegreya Sans SC"/>
                <a:cs typeface="Alegreya Sans SC"/>
                <a:sym typeface="Alegreya Sans SC"/>
              </a:defRPr>
            </a:lvl7pPr>
            <a:lvl8pPr lvl="7" rtl="0">
              <a:spcBef>
                <a:spcPts val="0"/>
              </a:spcBef>
              <a:spcAft>
                <a:spcPts val="0"/>
              </a:spcAft>
              <a:buSzPts val="2800"/>
              <a:buFont typeface="Alegreya Sans SC"/>
              <a:buNone/>
              <a:defRPr>
                <a:latin typeface="Alegreya Sans SC"/>
                <a:ea typeface="Alegreya Sans SC"/>
                <a:cs typeface="Alegreya Sans SC"/>
                <a:sym typeface="Alegreya Sans SC"/>
              </a:defRPr>
            </a:lvl8pPr>
            <a:lvl9pPr lvl="8" rtl="0">
              <a:spcBef>
                <a:spcPts val="0"/>
              </a:spcBef>
              <a:spcAft>
                <a:spcPts val="0"/>
              </a:spcAft>
              <a:buSzPts val="2800"/>
              <a:buFont typeface="Alegreya Sans SC"/>
              <a:buNone/>
              <a:defRPr>
                <a:latin typeface="Alegreya Sans SC"/>
                <a:ea typeface="Alegreya Sans SC"/>
                <a:cs typeface="Alegreya Sans SC"/>
                <a:sym typeface="Alegreya Sans SC"/>
              </a:defRPr>
            </a:lvl9pPr>
          </a:lstStyle>
          <a:p>
            <a:r>
              <a:t>xx%</a:t>
            </a:r>
          </a:p>
        </p:txBody>
      </p:sp>
      <p:sp>
        <p:nvSpPr>
          <p:cNvPr id="147" name="Google Shape;147;p14"/>
          <p:cNvSpPr txBox="1">
            <a:spLocks noGrp="1"/>
          </p:cNvSpPr>
          <p:nvPr>
            <p:ph type="title" idx="6"/>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148" name="Google Shape;148;p14"/>
          <p:cNvSpPr/>
          <p:nvPr/>
        </p:nvSpPr>
        <p:spPr>
          <a:xfrm rot="-5400000" flipH="1">
            <a:off x="7367839" y="419358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4"/>
          <p:cNvSpPr/>
          <p:nvPr/>
        </p:nvSpPr>
        <p:spPr>
          <a:xfrm rot="5400000" flipH="1">
            <a:off x="7808055"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rot="-5217044" flipH="1">
            <a:off x="259220" y="484362"/>
            <a:ext cx="1067988" cy="909092"/>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flipH="1">
            <a:off x="7332894"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4"/>
          <p:cNvSpPr/>
          <p:nvPr/>
        </p:nvSpPr>
        <p:spPr>
          <a:xfrm flipH="1">
            <a:off x="8552094"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rot="-5216396" flipH="1">
            <a:off x="267737" y="935894"/>
            <a:ext cx="95536" cy="95536"/>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flipH="1">
            <a:off x="7358094" y="47981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flipH="1">
            <a:off x="8323494" y="4487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4"/>
          <p:cNvSpPr/>
          <p:nvPr/>
        </p:nvSpPr>
        <p:spPr>
          <a:xfrm flipH="1">
            <a:off x="1262094" y="3785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CUSTOM_8">
    <p:spTree>
      <p:nvGrpSpPr>
        <p:cNvPr id="1" name="Shape 157"/>
        <p:cNvGrpSpPr/>
        <p:nvPr/>
      </p:nvGrpSpPr>
      <p:grpSpPr>
        <a:xfrm>
          <a:off x="0" y="0"/>
          <a:ext cx="0" cy="0"/>
          <a:chOff x="0" y="0"/>
          <a:chExt cx="0" cy="0"/>
        </a:xfrm>
      </p:grpSpPr>
      <p:sp>
        <p:nvSpPr>
          <p:cNvPr id="158" name="Google Shape;158;p15"/>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159" name="Google Shape;159;p15"/>
          <p:cNvSpPr/>
          <p:nvPr/>
        </p:nvSpPr>
        <p:spPr>
          <a:xfrm flipH="1">
            <a:off x="2182808" y="187390"/>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rot="5400000">
            <a:off x="8234605" y="4234116"/>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flipH="1">
            <a:off x="-50897" y="2116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rot="10800000">
            <a:off x="7759444" y="475185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rot="10800000">
            <a:off x="8978644" y="467565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flipH="1">
            <a:off x="365319" y="1438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flipH="1">
            <a:off x="2405094" y="16900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CUSTOM_9">
    <p:spTree>
      <p:nvGrpSpPr>
        <p:cNvPr id="1" name="Shape 166"/>
        <p:cNvGrpSpPr/>
        <p:nvPr/>
      </p:nvGrpSpPr>
      <p:grpSpPr>
        <a:xfrm>
          <a:off x="0" y="0"/>
          <a:ext cx="0" cy="0"/>
          <a:chOff x="0" y="0"/>
          <a:chExt cx="0" cy="0"/>
        </a:xfrm>
      </p:grpSpPr>
      <p:sp>
        <p:nvSpPr>
          <p:cNvPr id="167" name="Google Shape;167;p16"/>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168" name="Google Shape;168;p16"/>
          <p:cNvSpPr/>
          <p:nvPr/>
        </p:nvSpPr>
        <p:spPr>
          <a:xfrm rot="5400000">
            <a:off x="191314" y="4234116"/>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6"/>
          <p:cNvSpPr/>
          <p:nvPr/>
        </p:nvSpPr>
        <p:spPr>
          <a:xfrm>
            <a:off x="8030502" y="6688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16"/>
          <p:cNvSpPr/>
          <p:nvPr/>
        </p:nvSpPr>
        <p:spPr>
          <a:xfrm rot="10800000">
            <a:off x="192403" y="410685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16"/>
          <p:cNvSpPr/>
          <p:nvPr/>
        </p:nvSpPr>
        <p:spPr>
          <a:xfrm rot="10800000">
            <a:off x="935353" y="467565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16"/>
          <p:cNvSpPr/>
          <p:nvPr/>
        </p:nvSpPr>
        <p:spPr>
          <a:xfrm>
            <a:off x="8282025" y="1515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16"/>
          <p:cNvSpPr/>
          <p:nvPr/>
        </p:nvSpPr>
        <p:spPr>
          <a:xfrm>
            <a:off x="8663025" y="1700225"/>
            <a:ext cx="63000" cy="630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3">
  <p:cSld name="CUSTOM_10">
    <p:spTree>
      <p:nvGrpSpPr>
        <p:cNvPr id="1" name="Shape 174"/>
        <p:cNvGrpSpPr/>
        <p:nvPr/>
      </p:nvGrpSpPr>
      <p:grpSpPr>
        <a:xfrm>
          <a:off x="0" y="0"/>
          <a:ext cx="0" cy="0"/>
          <a:chOff x="0" y="0"/>
          <a:chExt cx="0" cy="0"/>
        </a:xfrm>
      </p:grpSpPr>
      <p:sp>
        <p:nvSpPr>
          <p:cNvPr id="175" name="Google Shape;175;p17"/>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176" name="Google Shape;176;p17"/>
          <p:cNvSpPr/>
          <p:nvPr/>
        </p:nvSpPr>
        <p:spPr>
          <a:xfrm flipH="1">
            <a:off x="1954208" y="187390"/>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7"/>
          <p:cNvSpPr/>
          <p:nvPr/>
        </p:nvSpPr>
        <p:spPr>
          <a:xfrm rot="5400000" flipH="1">
            <a:off x="8036655"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7"/>
          <p:cNvSpPr/>
          <p:nvPr/>
        </p:nvSpPr>
        <p:spPr>
          <a:xfrm flipH="1">
            <a:off x="-279497" y="2116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7"/>
          <p:cNvSpPr/>
          <p:nvPr/>
        </p:nvSpPr>
        <p:spPr>
          <a:xfrm flipH="1">
            <a:off x="7561494"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7"/>
          <p:cNvSpPr/>
          <p:nvPr/>
        </p:nvSpPr>
        <p:spPr>
          <a:xfrm flipH="1">
            <a:off x="8780694"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7"/>
          <p:cNvSpPr/>
          <p:nvPr/>
        </p:nvSpPr>
        <p:spPr>
          <a:xfrm flipH="1">
            <a:off x="136719" y="1438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7"/>
          <p:cNvSpPr/>
          <p:nvPr/>
        </p:nvSpPr>
        <p:spPr>
          <a:xfrm flipH="1">
            <a:off x="2176494" y="16900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4">
  <p:cSld name="CUSTOM_11">
    <p:spTree>
      <p:nvGrpSpPr>
        <p:cNvPr id="1" name="Shape 183"/>
        <p:cNvGrpSpPr/>
        <p:nvPr/>
      </p:nvGrpSpPr>
      <p:grpSpPr>
        <a:xfrm>
          <a:off x="0" y="0"/>
          <a:ext cx="0" cy="0"/>
          <a:chOff x="0" y="0"/>
          <a:chExt cx="0" cy="0"/>
        </a:xfrm>
      </p:grpSpPr>
      <p:sp>
        <p:nvSpPr>
          <p:cNvPr id="184" name="Google Shape;184;p18"/>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185" name="Google Shape;185;p18"/>
          <p:cNvSpPr/>
          <p:nvPr/>
        </p:nvSpPr>
        <p:spPr>
          <a:xfrm rot="5400000">
            <a:off x="8234605" y="4234116"/>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8"/>
          <p:cNvSpPr/>
          <p:nvPr/>
        </p:nvSpPr>
        <p:spPr>
          <a:xfrm flipH="1">
            <a:off x="-50897" y="2116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8"/>
          <p:cNvSpPr/>
          <p:nvPr/>
        </p:nvSpPr>
        <p:spPr>
          <a:xfrm rot="10800000">
            <a:off x="7759444" y="475185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8"/>
          <p:cNvSpPr/>
          <p:nvPr/>
        </p:nvSpPr>
        <p:spPr>
          <a:xfrm rot="10800000">
            <a:off x="8978644" y="467565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8"/>
          <p:cNvSpPr/>
          <p:nvPr/>
        </p:nvSpPr>
        <p:spPr>
          <a:xfrm flipH="1">
            <a:off x="365319" y="1438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8"/>
          <p:cNvSpPr/>
          <p:nvPr/>
        </p:nvSpPr>
        <p:spPr>
          <a:xfrm>
            <a:off x="957678" y="305164"/>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18"/>
          <p:cNvSpPr/>
          <p:nvPr/>
        </p:nvSpPr>
        <p:spPr>
          <a:xfrm>
            <a:off x="8577678" y="3962764"/>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p:cSld name="CUSTOM_6">
    <p:spTree>
      <p:nvGrpSpPr>
        <p:cNvPr id="1" name="Shape 192"/>
        <p:cNvGrpSpPr/>
        <p:nvPr/>
      </p:nvGrpSpPr>
      <p:grpSpPr>
        <a:xfrm>
          <a:off x="0" y="0"/>
          <a:ext cx="0" cy="0"/>
          <a:chOff x="0" y="0"/>
          <a:chExt cx="0" cy="0"/>
        </a:xfrm>
      </p:grpSpPr>
      <p:sp>
        <p:nvSpPr>
          <p:cNvPr id="193" name="Google Shape;193;p19"/>
          <p:cNvSpPr txBox="1">
            <a:spLocks noGrp="1"/>
          </p:cNvSpPr>
          <p:nvPr>
            <p:ph type="subTitle" idx="1"/>
          </p:nvPr>
        </p:nvSpPr>
        <p:spPr>
          <a:xfrm>
            <a:off x="4985100" y="1718313"/>
            <a:ext cx="3406500" cy="249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4" name="Google Shape;194;p19"/>
          <p:cNvSpPr txBox="1">
            <a:spLocks noGrp="1"/>
          </p:cNvSpPr>
          <p:nvPr>
            <p:ph type="title"/>
          </p:nvPr>
        </p:nvSpPr>
        <p:spPr>
          <a:xfrm>
            <a:off x="4985100" y="927988"/>
            <a:ext cx="30492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
  <p:cSld name="CUSTOM_7">
    <p:spTree>
      <p:nvGrpSpPr>
        <p:cNvPr id="1" name="Shape 195"/>
        <p:cNvGrpSpPr/>
        <p:nvPr/>
      </p:nvGrpSpPr>
      <p:grpSpPr>
        <a:xfrm>
          <a:off x="0" y="0"/>
          <a:ext cx="0" cy="0"/>
          <a:chOff x="0" y="0"/>
          <a:chExt cx="0" cy="0"/>
        </a:xfrm>
      </p:grpSpPr>
      <p:sp>
        <p:nvSpPr>
          <p:cNvPr id="196" name="Google Shape;196;p20"/>
          <p:cNvSpPr txBox="1">
            <a:spLocks noGrp="1"/>
          </p:cNvSpPr>
          <p:nvPr>
            <p:ph type="subTitle" idx="1"/>
          </p:nvPr>
        </p:nvSpPr>
        <p:spPr>
          <a:xfrm>
            <a:off x="2868750" y="4004324"/>
            <a:ext cx="3406500" cy="6759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7" name="Google Shape;197;p20"/>
          <p:cNvSpPr txBox="1">
            <a:spLocks noGrp="1"/>
          </p:cNvSpPr>
          <p:nvPr>
            <p:ph type="title"/>
          </p:nvPr>
        </p:nvSpPr>
        <p:spPr>
          <a:xfrm>
            <a:off x="3047400" y="3509263"/>
            <a:ext cx="3049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8" name="Google Shape;198;p20"/>
          <p:cNvSpPr/>
          <p:nvPr/>
        </p:nvSpPr>
        <p:spPr>
          <a:xfrm rot="5400000">
            <a:off x="1660626" y="419358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0"/>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0"/>
          <p:cNvSpPr/>
          <p:nvPr/>
        </p:nvSpPr>
        <p:spPr>
          <a:xfrm>
            <a:off x="7573302" y="15832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0"/>
          <p:cNvSpPr/>
          <p:nvPr/>
        </p:nvSpPr>
        <p:spPr>
          <a:xfrm>
            <a:off x="1466850"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20"/>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20"/>
          <p:cNvSpPr/>
          <p:nvPr/>
        </p:nvSpPr>
        <p:spPr>
          <a:xfrm>
            <a:off x="8129625" y="1515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20"/>
          <p:cNvSpPr/>
          <p:nvPr/>
        </p:nvSpPr>
        <p:spPr>
          <a:xfrm>
            <a:off x="1376400" y="44802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20"/>
          <p:cNvSpPr/>
          <p:nvPr/>
        </p:nvSpPr>
        <p:spPr>
          <a:xfrm>
            <a:off x="2381250" y="47981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0"/>
          <p:cNvSpPr/>
          <p:nvPr/>
        </p:nvSpPr>
        <p:spPr>
          <a:xfrm>
            <a:off x="7672425" y="25060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2151875" y="2512661"/>
            <a:ext cx="48402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24" name="Google Shape;24;p3"/>
          <p:cNvSpPr txBox="1">
            <a:spLocks noGrp="1"/>
          </p:cNvSpPr>
          <p:nvPr>
            <p:ph type="subTitle" idx="1"/>
          </p:nvPr>
        </p:nvSpPr>
        <p:spPr>
          <a:xfrm>
            <a:off x="3024125" y="3354450"/>
            <a:ext cx="3095700" cy="613200"/>
          </a:xfrm>
          <a:prstGeom prst="rect">
            <a:avLst/>
          </a:prstGeom>
        </p:spPr>
        <p:txBody>
          <a:bodyPr spcFirstLastPara="1" wrap="square" lIns="91425" tIns="91425" rIns="91425" bIns="91425" anchor="ctr" anchorCtr="0">
            <a:normAutofit/>
          </a:bodyPr>
          <a:lstStyle>
            <a:lvl1pPr lvl="0" algn="ctr" rtl="0">
              <a:lnSpc>
                <a:spcPct val="100000"/>
              </a:lnSpc>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 name="Google Shape;25;p3"/>
          <p:cNvSpPr txBox="1">
            <a:spLocks noGrp="1"/>
          </p:cNvSpPr>
          <p:nvPr>
            <p:ph type="title" idx="2" hasCustomPrompt="1"/>
          </p:nvPr>
        </p:nvSpPr>
        <p:spPr>
          <a:xfrm>
            <a:off x="2973725" y="944861"/>
            <a:ext cx="3196500" cy="13392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2000"/>
              <a:buNone/>
              <a:defRPr sz="8000">
                <a:solidFill>
                  <a:schemeClr val="accent5"/>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26" name="Google Shape;26;p3"/>
          <p:cNvSpPr/>
          <p:nvPr/>
        </p:nvSpPr>
        <p:spPr>
          <a:xfrm>
            <a:off x="494158" y="305873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7389976" y="4193557"/>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5400000">
            <a:off x="6542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7944477" y="1249915"/>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a:off x="8491575" y="12106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a:off x="980425" y="2963325"/>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a:off x="8096250" y="46396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wo columns 1">
  <p:cSld name="CUSTOM_12">
    <p:spTree>
      <p:nvGrpSpPr>
        <p:cNvPr id="1" name="Shape 207"/>
        <p:cNvGrpSpPr/>
        <p:nvPr/>
      </p:nvGrpSpPr>
      <p:grpSpPr>
        <a:xfrm>
          <a:off x="0" y="0"/>
          <a:ext cx="0" cy="0"/>
          <a:chOff x="0" y="0"/>
          <a:chExt cx="0" cy="0"/>
        </a:xfrm>
      </p:grpSpPr>
      <p:sp>
        <p:nvSpPr>
          <p:cNvPr id="208" name="Google Shape;208;p21"/>
          <p:cNvSpPr txBox="1">
            <a:spLocks noGrp="1"/>
          </p:cNvSpPr>
          <p:nvPr>
            <p:ph type="body" idx="1"/>
          </p:nvPr>
        </p:nvSpPr>
        <p:spPr>
          <a:xfrm>
            <a:off x="707250" y="1154875"/>
            <a:ext cx="3903000" cy="33408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Clr>
                <a:schemeClr val="accent5"/>
              </a:buClr>
              <a:buSzPts val="1500"/>
              <a:buChar char="●"/>
              <a:defRPr sz="1400">
                <a:solidFill>
                  <a:schemeClr val="accent4"/>
                </a:solidFill>
              </a:defRPr>
            </a:lvl1pPr>
            <a:lvl2pPr marL="914400" lvl="1" indent="-304800" rtl="0">
              <a:spcBef>
                <a:spcPts val="0"/>
              </a:spcBef>
              <a:spcAft>
                <a:spcPts val="0"/>
              </a:spcAft>
              <a:buClr>
                <a:schemeClr val="accent4"/>
              </a:buClr>
              <a:buSzPts val="1200"/>
              <a:buChar char="○"/>
              <a:defRPr sz="1200">
                <a:solidFill>
                  <a:schemeClr val="accent4"/>
                </a:solidFill>
              </a:defRPr>
            </a:lvl2pPr>
            <a:lvl3pPr marL="1371600" lvl="2" indent="-304800" rtl="0">
              <a:spcBef>
                <a:spcPts val="0"/>
              </a:spcBef>
              <a:spcAft>
                <a:spcPts val="0"/>
              </a:spcAft>
              <a:buClr>
                <a:schemeClr val="accent4"/>
              </a:buClr>
              <a:buSzPts val="1200"/>
              <a:buChar char="■"/>
              <a:defRPr sz="1200">
                <a:solidFill>
                  <a:schemeClr val="accent4"/>
                </a:solidFill>
              </a:defRPr>
            </a:lvl3pPr>
            <a:lvl4pPr marL="1828800" lvl="3" indent="-304800" rtl="0">
              <a:spcBef>
                <a:spcPts val="0"/>
              </a:spcBef>
              <a:spcAft>
                <a:spcPts val="0"/>
              </a:spcAft>
              <a:buClr>
                <a:schemeClr val="accent4"/>
              </a:buClr>
              <a:buSzPts val="1200"/>
              <a:buChar char="●"/>
              <a:defRPr sz="1200">
                <a:solidFill>
                  <a:schemeClr val="accent4"/>
                </a:solidFill>
              </a:defRPr>
            </a:lvl4pPr>
            <a:lvl5pPr marL="2286000" lvl="4" indent="-304800" rtl="0">
              <a:spcBef>
                <a:spcPts val="0"/>
              </a:spcBef>
              <a:spcAft>
                <a:spcPts val="0"/>
              </a:spcAft>
              <a:buClr>
                <a:schemeClr val="accent4"/>
              </a:buClr>
              <a:buSzPts val="1200"/>
              <a:buChar char="○"/>
              <a:defRPr sz="1200">
                <a:solidFill>
                  <a:schemeClr val="accent4"/>
                </a:solidFill>
              </a:defRPr>
            </a:lvl5pPr>
            <a:lvl6pPr marL="2743200" lvl="5" indent="-304800" rtl="0">
              <a:spcBef>
                <a:spcPts val="0"/>
              </a:spcBef>
              <a:spcAft>
                <a:spcPts val="0"/>
              </a:spcAft>
              <a:buClr>
                <a:schemeClr val="accent4"/>
              </a:buClr>
              <a:buSzPts val="1200"/>
              <a:buChar char="■"/>
              <a:defRPr sz="1200">
                <a:solidFill>
                  <a:schemeClr val="accent4"/>
                </a:solidFill>
              </a:defRPr>
            </a:lvl6pPr>
            <a:lvl7pPr marL="3200400" lvl="6" indent="-304800" rtl="0">
              <a:spcBef>
                <a:spcPts val="0"/>
              </a:spcBef>
              <a:spcAft>
                <a:spcPts val="0"/>
              </a:spcAft>
              <a:buClr>
                <a:schemeClr val="accent4"/>
              </a:buClr>
              <a:buSzPts val="1200"/>
              <a:buChar char="●"/>
              <a:defRPr sz="1200">
                <a:solidFill>
                  <a:schemeClr val="accent4"/>
                </a:solidFill>
              </a:defRPr>
            </a:lvl7pPr>
            <a:lvl8pPr marL="3657600" lvl="7" indent="-304800" rtl="0">
              <a:spcBef>
                <a:spcPts val="0"/>
              </a:spcBef>
              <a:spcAft>
                <a:spcPts val="0"/>
              </a:spcAft>
              <a:buClr>
                <a:schemeClr val="accent4"/>
              </a:buClr>
              <a:buSzPts val="1200"/>
              <a:buChar char="○"/>
              <a:defRPr sz="1200">
                <a:solidFill>
                  <a:schemeClr val="accent4"/>
                </a:solidFill>
              </a:defRPr>
            </a:lvl8pPr>
            <a:lvl9pPr marL="4114800" lvl="8" indent="-304800" rtl="0">
              <a:spcBef>
                <a:spcPts val="0"/>
              </a:spcBef>
              <a:spcAft>
                <a:spcPts val="0"/>
              </a:spcAft>
              <a:buClr>
                <a:schemeClr val="accent4"/>
              </a:buClr>
              <a:buSzPts val="1200"/>
              <a:buFont typeface="Lato"/>
              <a:buChar char="■"/>
              <a:defRPr sz="1200">
                <a:solidFill>
                  <a:schemeClr val="accent4"/>
                </a:solidFill>
                <a:latin typeface="Lato"/>
                <a:ea typeface="Lato"/>
                <a:cs typeface="Lato"/>
                <a:sym typeface="Lato"/>
              </a:defRPr>
            </a:lvl9pPr>
          </a:lstStyle>
          <a:p>
            <a:endParaRPr/>
          </a:p>
        </p:txBody>
      </p:sp>
      <p:sp>
        <p:nvSpPr>
          <p:cNvPr id="209" name="Google Shape;209;p21"/>
          <p:cNvSpPr txBox="1">
            <a:spLocks noGrp="1"/>
          </p:cNvSpPr>
          <p:nvPr>
            <p:ph type="body" idx="2"/>
          </p:nvPr>
        </p:nvSpPr>
        <p:spPr>
          <a:xfrm>
            <a:off x="4980650" y="1793050"/>
            <a:ext cx="3477900" cy="2921700"/>
          </a:xfrm>
          <a:prstGeom prst="rect">
            <a:avLst/>
          </a:prstGeom>
        </p:spPr>
        <p:txBody>
          <a:bodyPr spcFirstLastPara="1" wrap="square" lIns="91425" tIns="91425" rIns="91425" bIns="91425" anchor="t" anchorCtr="0">
            <a:normAutofit/>
          </a:bodyPr>
          <a:lstStyle>
            <a:lvl1pPr marL="457200" lvl="0" indent="-323850" rtl="0">
              <a:spcBef>
                <a:spcPts val="0"/>
              </a:spcBef>
              <a:spcAft>
                <a:spcPts val="0"/>
              </a:spcAft>
              <a:buClr>
                <a:schemeClr val="accent5"/>
              </a:buClr>
              <a:buSzPts val="1500"/>
              <a:buChar char="●"/>
              <a:defRPr sz="1400">
                <a:solidFill>
                  <a:schemeClr val="accent4"/>
                </a:solidFill>
              </a:defRPr>
            </a:lvl1pPr>
            <a:lvl2pPr marL="914400" lvl="1" indent="-304800" rtl="0">
              <a:spcBef>
                <a:spcPts val="0"/>
              </a:spcBef>
              <a:spcAft>
                <a:spcPts val="0"/>
              </a:spcAft>
              <a:buClr>
                <a:schemeClr val="accent4"/>
              </a:buClr>
              <a:buSzPts val="1200"/>
              <a:buChar char="○"/>
              <a:defRPr sz="1200">
                <a:solidFill>
                  <a:schemeClr val="accent4"/>
                </a:solidFill>
              </a:defRPr>
            </a:lvl2pPr>
            <a:lvl3pPr marL="1371600" lvl="2" indent="-304800" rtl="0">
              <a:spcBef>
                <a:spcPts val="0"/>
              </a:spcBef>
              <a:spcAft>
                <a:spcPts val="0"/>
              </a:spcAft>
              <a:buClr>
                <a:schemeClr val="accent4"/>
              </a:buClr>
              <a:buSzPts val="1200"/>
              <a:buChar char="■"/>
              <a:defRPr sz="1200">
                <a:solidFill>
                  <a:schemeClr val="accent4"/>
                </a:solidFill>
              </a:defRPr>
            </a:lvl3pPr>
            <a:lvl4pPr marL="1828800" lvl="3" indent="-304800" rtl="0">
              <a:spcBef>
                <a:spcPts val="0"/>
              </a:spcBef>
              <a:spcAft>
                <a:spcPts val="0"/>
              </a:spcAft>
              <a:buClr>
                <a:schemeClr val="accent4"/>
              </a:buClr>
              <a:buSzPts val="1200"/>
              <a:buChar char="●"/>
              <a:defRPr sz="1200">
                <a:solidFill>
                  <a:schemeClr val="accent4"/>
                </a:solidFill>
              </a:defRPr>
            </a:lvl4pPr>
            <a:lvl5pPr marL="2286000" lvl="4" indent="-304800" rtl="0">
              <a:spcBef>
                <a:spcPts val="0"/>
              </a:spcBef>
              <a:spcAft>
                <a:spcPts val="0"/>
              </a:spcAft>
              <a:buClr>
                <a:schemeClr val="accent4"/>
              </a:buClr>
              <a:buSzPts val="1200"/>
              <a:buChar char="○"/>
              <a:defRPr sz="1200">
                <a:solidFill>
                  <a:schemeClr val="accent4"/>
                </a:solidFill>
              </a:defRPr>
            </a:lvl5pPr>
            <a:lvl6pPr marL="2743200" lvl="5" indent="-304800" rtl="0">
              <a:spcBef>
                <a:spcPts val="0"/>
              </a:spcBef>
              <a:spcAft>
                <a:spcPts val="0"/>
              </a:spcAft>
              <a:buClr>
                <a:schemeClr val="accent4"/>
              </a:buClr>
              <a:buSzPts val="1200"/>
              <a:buChar char="■"/>
              <a:defRPr sz="1200">
                <a:solidFill>
                  <a:schemeClr val="accent4"/>
                </a:solidFill>
              </a:defRPr>
            </a:lvl6pPr>
            <a:lvl7pPr marL="3200400" lvl="6" indent="-304800" rtl="0">
              <a:spcBef>
                <a:spcPts val="0"/>
              </a:spcBef>
              <a:spcAft>
                <a:spcPts val="0"/>
              </a:spcAft>
              <a:buClr>
                <a:schemeClr val="accent4"/>
              </a:buClr>
              <a:buSzPts val="1200"/>
              <a:buChar char="●"/>
              <a:defRPr sz="1200">
                <a:solidFill>
                  <a:schemeClr val="accent4"/>
                </a:solidFill>
              </a:defRPr>
            </a:lvl7pPr>
            <a:lvl8pPr marL="3657600" lvl="7" indent="-304800" rtl="0">
              <a:spcBef>
                <a:spcPts val="0"/>
              </a:spcBef>
              <a:spcAft>
                <a:spcPts val="0"/>
              </a:spcAft>
              <a:buClr>
                <a:schemeClr val="accent4"/>
              </a:buClr>
              <a:buSzPts val="1200"/>
              <a:buChar char="○"/>
              <a:defRPr sz="1200">
                <a:solidFill>
                  <a:schemeClr val="accent4"/>
                </a:solidFill>
              </a:defRPr>
            </a:lvl8pPr>
            <a:lvl9pPr marL="4114800" lvl="8" indent="-304800" rtl="0">
              <a:spcBef>
                <a:spcPts val="0"/>
              </a:spcBef>
              <a:spcAft>
                <a:spcPts val="0"/>
              </a:spcAft>
              <a:buClr>
                <a:schemeClr val="accent4"/>
              </a:buClr>
              <a:buSzPts val="1200"/>
              <a:buFont typeface="Lato"/>
              <a:buChar char="■"/>
              <a:defRPr sz="1200">
                <a:solidFill>
                  <a:schemeClr val="accent4"/>
                </a:solidFill>
                <a:latin typeface="Lato"/>
                <a:ea typeface="Lato"/>
                <a:cs typeface="Lato"/>
                <a:sym typeface="Lato"/>
              </a:defRPr>
            </a:lvl9pPr>
          </a:lstStyle>
          <a:p>
            <a:endParaRPr/>
          </a:p>
        </p:txBody>
      </p:sp>
      <p:sp>
        <p:nvSpPr>
          <p:cNvPr id="210" name="Google Shape;210;p21"/>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211" name="Google Shape;211;p21"/>
          <p:cNvSpPr/>
          <p:nvPr/>
        </p:nvSpPr>
        <p:spPr>
          <a:xfrm rot="-9677871">
            <a:off x="6814444" y="1083874"/>
            <a:ext cx="586636" cy="499891"/>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1"/>
          <p:cNvSpPr/>
          <p:nvPr/>
        </p:nvSpPr>
        <p:spPr>
          <a:xfrm rot="5400000">
            <a:off x="1660626" y="419358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1"/>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1"/>
          <p:cNvSpPr/>
          <p:nvPr/>
        </p:nvSpPr>
        <p:spPr>
          <a:xfrm>
            <a:off x="7801902" y="2878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1"/>
          <p:cNvSpPr/>
          <p:nvPr/>
        </p:nvSpPr>
        <p:spPr>
          <a:xfrm>
            <a:off x="1466850"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1"/>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1"/>
          <p:cNvSpPr/>
          <p:nvPr/>
        </p:nvSpPr>
        <p:spPr>
          <a:xfrm>
            <a:off x="8358225" y="2200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1"/>
          <p:cNvSpPr/>
          <p:nvPr/>
        </p:nvSpPr>
        <p:spPr>
          <a:xfrm rot="-9679985">
            <a:off x="6684450" y="1065645"/>
            <a:ext cx="70298" cy="70298"/>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1"/>
          <p:cNvSpPr/>
          <p:nvPr/>
        </p:nvSpPr>
        <p:spPr>
          <a:xfrm>
            <a:off x="2381250" y="47981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hree columns">
  <p:cSld name="CUSTOM_3">
    <p:spTree>
      <p:nvGrpSpPr>
        <p:cNvPr id="1" name="Shape 220"/>
        <p:cNvGrpSpPr/>
        <p:nvPr/>
      </p:nvGrpSpPr>
      <p:grpSpPr>
        <a:xfrm>
          <a:off x="0" y="0"/>
          <a:ext cx="0" cy="0"/>
          <a:chOff x="0" y="0"/>
          <a:chExt cx="0" cy="0"/>
        </a:xfrm>
      </p:grpSpPr>
      <p:sp>
        <p:nvSpPr>
          <p:cNvPr id="221" name="Google Shape;221;p22"/>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222" name="Google Shape;222;p22"/>
          <p:cNvSpPr txBox="1">
            <a:spLocks noGrp="1"/>
          </p:cNvSpPr>
          <p:nvPr>
            <p:ph type="title" idx="2"/>
          </p:nvPr>
        </p:nvSpPr>
        <p:spPr>
          <a:xfrm>
            <a:off x="947063" y="2573188"/>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23" name="Google Shape;223;p22"/>
          <p:cNvSpPr txBox="1">
            <a:spLocks noGrp="1"/>
          </p:cNvSpPr>
          <p:nvPr>
            <p:ph type="subTitle" idx="1"/>
          </p:nvPr>
        </p:nvSpPr>
        <p:spPr>
          <a:xfrm>
            <a:off x="894713" y="3060075"/>
            <a:ext cx="2121900" cy="101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4" name="Google Shape;224;p22"/>
          <p:cNvSpPr txBox="1">
            <a:spLocks noGrp="1"/>
          </p:cNvSpPr>
          <p:nvPr>
            <p:ph type="title" idx="3"/>
          </p:nvPr>
        </p:nvSpPr>
        <p:spPr>
          <a:xfrm>
            <a:off x="3563388" y="2573188"/>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25" name="Google Shape;225;p22"/>
          <p:cNvSpPr txBox="1">
            <a:spLocks noGrp="1"/>
          </p:cNvSpPr>
          <p:nvPr>
            <p:ph type="subTitle" idx="4"/>
          </p:nvPr>
        </p:nvSpPr>
        <p:spPr>
          <a:xfrm>
            <a:off x="3511038" y="3060075"/>
            <a:ext cx="2121900" cy="101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6" name="Google Shape;226;p22"/>
          <p:cNvSpPr txBox="1">
            <a:spLocks noGrp="1"/>
          </p:cNvSpPr>
          <p:nvPr>
            <p:ph type="title" idx="5"/>
          </p:nvPr>
        </p:nvSpPr>
        <p:spPr>
          <a:xfrm>
            <a:off x="6179738" y="2573188"/>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27" name="Google Shape;227;p22"/>
          <p:cNvSpPr txBox="1">
            <a:spLocks noGrp="1"/>
          </p:cNvSpPr>
          <p:nvPr>
            <p:ph type="subTitle" idx="6"/>
          </p:nvPr>
        </p:nvSpPr>
        <p:spPr>
          <a:xfrm>
            <a:off x="6127388" y="3060075"/>
            <a:ext cx="2121900" cy="10167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28" name="Google Shape;228;p22"/>
          <p:cNvSpPr/>
          <p:nvPr/>
        </p:nvSpPr>
        <p:spPr>
          <a:xfrm flipH="1">
            <a:off x="2533572" y="414958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2"/>
          <p:cNvSpPr/>
          <p:nvPr/>
        </p:nvSpPr>
        <p:spPr>
          <a:xfrm rot="-5400000" flipH="1">
            <a:off x="6872539" y="419358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2"/>
          <p:cNvSpPr/>
          <p:nvPr/>
        </p:nvSpPr>
        <p:spPr>
          <a:xfrm rot="5400000" flipH="1">
            <a:off x="8227155"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2"/>
          <p:cNvSpPr/>
          <p:nvPr/>
        </p:nvSpPr>
        <p:spPr>
          <a:xfrm flipH="1">
            <a:off x="-88997" y="4402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2"/>
          <p:cNvSpPr/>
          <p:nvPr/>
        </p:nvSpPr>
        <p:spPr>
          <a:xfrm flipH="1">
            <a:off x="7751994"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2"/>
          <p:cNvSpPr/>
          <p:nvPr/>
        </p:nvSpPr>
        <p:spPr>
          <a:xfrm flipH="1">
            <a:off x="8971194"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2"/>
          <p:cNvSpPr/>
          <p:nvPr/>
        </p:nvSpPr>
        <p:spPr>
          <a:xfrm flipH="1">
            <a:off x="327219"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2"/>
          <p:cNvSpPr/>
          <p:nvPr/>
        </p:nvSpPr>
        <p:spPr>
          <a:xfrm flipH="1">
            <a:off x="2795194" y="49424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2"/>
          <p:cNvSpPr/>
          <p:nvPr/>
        </p:nvSpPr>
        <p:spPr>
          <a:xfrm flipH="1">
            <a:off x="6862794" y="47981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37"/>
        <p:cNvGrpSpPr/>
        <p:nvPr/>
      </p:nvGrpSpPr>
      <p:grpSpPr>
        <a:xfrm>
          <a:off x="0" y="0"/>
          <a:ext cx="0" cy="0"/>
          <a:chOff x="0" y="0"/>
          <a:chExt cx="0" cy="0"/>
        </a:xfrm>
      </p:grpSpPr>
      <p:sp>
        <p:nvSpPr>
          <p:cNvPr id="238" name="Google Shape;238;p23"/>
          <p:cNvSpPr txBox="1">
            <a:spLocks noGrp="1"/>
          </p:cNvSpPr>
          <p:nvPr>
            <p:ph type="title"/>
          </p:nvPr>
        </p:nvSpPr>
        <p:spPr>
          <a:xfrm>
            <a:off x="1268851" y="3534352"/>
            <a:ext cx="2979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Nanum Gothic"/>
                <a:ea typeface="Nanum Gothic"/>
                <a:cs typeface="Nanum Gothic"/>
                <a:sym typeface="Nanum Gothic"/>
              </a:defRPr>
            </a:lvl2pPr>
            <a:lvl3pPr lvl="2" rtl="0">
              <a:spcBef>
                <a:spcPts val="0"/>
              </a:spcBef>
              <a:spcAft>
                <a:spcPts val="0"/>
              </a:spcAft>
              <a:buSzPts val="2800"/>
              <a:buNone/>
              <a:defRPr>
                <a:latin typeface="Nanum Gothic"/>
                <a:ea typeface="Nanum Gothic"/>
                <a:cs typeface="Nanum Gothic"/>
                <a:sym typeface="Nanum Gothic"/>
              </a:defRPr>
            </a:lvl3pPr>
            <a:lvl4pPr lvl="3" rtl="0">
              <a:spcBef>
                <a:spcPts val="0"/>
              </a:spcBef>
              <a:spcAft>
                <a:spcPts val="0"/>
              </a:spcAft>
              <a:buSzPts val="2800"/>
              <a:buNone/>
              <a:defRPr>
                <a:latin typeface="Nanum Gothic"/>
                <a:ea typeface="Nanum Gothic"/>
                <a:cs typeface="Nanum Gothic"/>
                <a:sym typeface="Nanum Gothic"/>
              </a:defRPr>
            </a:lvl4pPr>
            <a:lvl5pPr lvl="4" rtl="0">
              <a:spcBef>
                <a:spcPts val="0"/>
              </a:spcBef>
              <a:spcAft>
                <a:spcPts val="0"/>
              </a:spcAft>
              <a:buSzPts val="2800"/>
              <a:buNone/>
              <a:defRPr>
                <a:latin typeface="Nanum Gothic"/>
                <a:ea typeface="Nanum Gothic"/>
                <a:cs typeface="Nanum Gothic"/>
                <a:sym typeface="Nanum Gothic"/>
              </a:defRPr>
            </a:lvl5pPr>
            <a:lvl6pPr lvl="5" rtl="0">
              <a:spcBef>
                <a:spcPts val="0"/>
              </a:spcBef>
              <a:spcAft>
                <a:spcPts val="0"/>
              </a:spcAft>
              <a:buSzPts val="2800"/>
              <a:buNone/>
              <a:defRPr>
                <a:latin typeface="Nanum Gothic"/>
                <a:ea typeface="Nanum Gothic"/>
                <a:cs typeface="Nanum Gothic"/>
                <a:sym typeface="Nanum Gothic"/>
              </a:defRPr>
            </a:lvl6pPr>
            <a:lvl7pPr lvl="6" rtl="0">
              <a:spcBef>
                <a:spcPts val="0"/>
              </a:spcBef>
              <a:spcAft>
                <a:spcPts val="0"/>
              </a:spcAft>
              <a:buSzPts val="2800"/>
              <a:buNone/>
              <a:defRPr>
                <a:latin typeface="Nanum Gothic"/>
                <a:ea typeface="Nanum Gothic"/>
                <a:cs typeface="Nanum Gothic"/>
                <a:sym typeface="Nanum Gothic"/>
              </a:defRPr>
            </a:lvl7pPr>
            <a:lvl8pPr lvl="7" rtl="0">
              <a:spcBef>
                <a:spcPts val="0"/>
              </a:spcBef>
              <a:spcAft>
                <a:spcPts val="0"/>
              </a:spcAft>
              <a:buSzPts val="2800"/>
              <a:buNone/>
              <a:defRPr>
                <a:latin typeface="Nanum Gothic"/>
                <a:ea typeface="Nanum Gothic"/>
                <a:cs typeface="Nanum Gothic"/>
                <a:sym typeface="Nanum Gothic"/>
              </a:defRPr>
            </a:lvl8pPr>
            <a:lvl9pPr lvl="8" rtl="0">
              <a:spcBef>
                <a:spcPts val="0"/>
              </a:spcBef>
              <a:spcAft>
                <a:spcPts val="0"/>
              </a:spcAft>
              <a:buSzPts val="2800"/>
              <a:buNone/>
              <a:defRPr>
                <a:latin typeface="Nanum Gothic"/>
                <a:ea typeface="Nanum Gothic"/>
                <a:cs typeface="Nanum Gothic"/>
                <a:sym typeface="Nanum Gothic"/>
              </a:defRPr>
            </a:lvl9pPr>
          </a:lstStyle>
          <a:p>
            <a:endParaRPr/>
          </a:p>
        </p:txBody>
      </p:sp>
      <p:sp>
        <p:nvSpPr>
          <p:cNvPr id="239" name="Google Shape;239;p23"/>
          <p:cNvSpPr txBox="1">
            <a:spLocks noGrp="1"/>
          </p:cNvSpPr>
          <p:nvPr>
            <p:ph type="subTitle" idx="1"/>
          </p:nvPr>
        </p:nvSpPr>
        <p:spPr>
          <a:xfrm>
            <a:off x="1268849" y="3915750"/>
            <a:ext cx="2979600" cy="688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0" name="Google Shape;240;p23"/>
          <p:cNvSpPr txBox="1">
            <a:spLocks noGrp="1"/>
          </p:cNvSpPr>
          <p:nvPr>
            <p:ph type="title" idx="2"/>
          </p:nvPr>
        </p:nvSpPr>
        <p:spPr>
          <a:xfrm>
            <a:off x="4895382" y="3534352"/>
            <a:ext cx="2979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Nanum Gothic"/>
                <a:ea typeface="Nanum Gothic"/>
                <a:cs typeface="Nanum Gothic"/>
                <a:sym typeface="Nanum Gothic"/>
              </a:defRPr>
            </a:lvl2pPr>
            <a:lvl3pPr lvl="2" rtl="0">
              <a:spcBef>
                <a:spcPts val="0"/>
              </a:spcBef>
              <a:spcAft>
                <a:spcPts val="0"/>
              </a:spcAft>
              <a:buSzPts val="2800"/>
              <a:buNone/>
              <a:defRPr>
                <a:latin typeface="Nanum Gothic"/>
                <a:ea typeface="Nanum Gothic"/>
                <a:cs typeface="Nanum Gothic"/>
                <a:sym typeface="Nanum Gothic"/>
              </a:defRPr>
            </a:lvl3pPr>
            <a:lvl4pPr lvl="3" rtl="0">
              <a:spcBef>
                <a:spcPts val="0"/>
              </a:spcBef>
              <a:spcAft>
                <a:spcPts val="0"/>
              </a:spcAft>
              <a:buSzPts val="2800"/>
              <a:buNone/>
              <a:defRPr>
                <a:latin typeface="Nanum Gothic"/>
                <a:ea typeface="Nanum Gothic"/>
                <a:cs typeface="Nanum Gothic"/>
                <a:sym typeface="Nanum Gothic"/>
              </a:defRPr>
            </a:lvl4pPr>
            <a:lvl5pPr lvl="4" rtl="0">
              <a:spcBef>
                <a:spcPts val="0"/>
              </a:spcBef>
              <a:spcAft>
                <a:spcPts val="0"/>
              </a:spcAft>
              <a:buSzPts val="2800"/>
              <a:buNone/>
              <a:defRPr>
                <a:latin typeface="Nanum Gothic"/>
                <a:ea typeface="Nanum Gothic"/>
                <a:cs typeface="Nanum Gothic"/>
                <a:sym typeface="Nanum Gothic"/>
              </a:defRPr>
            </a:lvl5pPr>
            <a:lvl6pPr lvl="5" rtl="0">
              <a:spcBef>
                <a:spcPts val="0"/>
              </a:spcBef>
              <a:spcAft>
                <a:spcPts val="0"/>
              </a:spcAft>
              <a:buSzPts val="2800"/>
              <a:buNone/>
              <a:defRPr>
                <a:latin typeface="Nanum Gothic"/>
                <a:ea typeface="Nanum Gothic"/>
                <a:cs typeface="Nanum Gothic"/>
                <a:sym typeface="Nanum Gothic"/>
              </a:defRPr>
            </a:lvl6pPr>
            <a:lvl7pPr lvl="6" rtl="0">
              <a:spcBef>
                <a:spcPts val="0"/>
              </a:spcBef>
              <a:spcAft>
                <a:spcPts val="0"/>
              </a:spcAft>
              <a:buSzPts val="2800"/>
              <a:buNone/>
              <a:defRPr>
                <a:latin typeface="Nanum Gothic"/>
                <a:ea typeface="Nanum Gothic"/>
                <a:cs typeface="Nanum Gothic"/>
                <a:sym typeface="Nanum Gothic"/>
              </a:defRPr>
            </a:lvl7pPr>
            <a:lvl8pPr lvl="7" rtl="0">
              <a:spcBef>
                <a:spcPts val="0"/>
              </a:spcBef>
              <a:spcAft>
                <a:spcPts val="0"/>
              </a:spcAft>
              <a:buSzPts val="2800"/>
              <a:buNone/>
              <a:defRPr>
                <a:latin typeface="Nanum Gothic"/>
                <a:ea typeface="Nanum Gothic"/>
                <a:cs typeface="Nanum Gothic"/>
                <a:sym typeface="Nanum Gothic"/>
              </a:defRPr>
            </a:lvl8pPr>
            <a:lvl9pPr lvl="8" rtl="0">
              <a:spcBef>
                <a:spcPts val="0"/>
              </a:spcBef>
              <a:spcAft>
                <a:spcPts val="0"/>
              </a:spcAft>
              <a:buSzPts val="2800"/>
              <a:buNone/>
              <a:defRPr>
                <a:latin typeface="Nanum Gothic"/>
                <a:ea typeface="Nanum Gothic"/>
                <a:cs typeface="Nanum Gothic"/>
                <a:sym typeface="Nanum Gothic"/>
              </a:defRPr>
            </a:lvl9pPr>
          </a:lstStyle>
          <a:p>
            <a:endParaRPr/>
          </a:p>
        </p:txBody>
      </p:sp>
      <p:sp>
        <p:nvSpPr>
          <p:cNvPr id="241" name="Google Shape;241;p23"/>
          <p:cNvSpPr txBox="1">
            <a:spLocks noGrp="1"/>
          </p:cNvSpPr>
          <p:nvPr>
            <p:ph type="subTitle" idx="3"/>
          </p:nvPr>
        </p:nvSpPr>
        <p:spPr>
          <a:xfrm>
            <a:off x="4895378" y="3915750"/>
            <a:ext cx="2979600" cy="688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p23"/>
          <p:cNvSpPr txBox="1">
            <a:spLocks noGrp="1"/>
          </p:cNvSpPr>
          <p:nvPr>
            <p:ph type="title" idx="4"/>
          </p:nvPr>
        </p:nvSpPr>
        <p:spPr>
          <a:xfrm>
            <a:off x="1268851" y="1787325"/>
            <a:ext cx="2979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Nanum Gothic"/>
                <a:ea typeface="Nanum Gothic"/>
                <a:cs typeface="Nanum Gothic"/>
                <a:sym typeface="Nanum Gothic"/>
              </a:defRPr>
            </a:lvl2pPr>
            <a:lvl3pPr lvl="2" rtl="0">
              <a:spcBef>
                <a:spcPts val="0"/>
              </a:spcBef>
              <a:spcAft>
                <a:spcPts val="0"/>
              </a:spcAft>
              <a:buSzPts val="2800"/>
              <a:buNone/>
              <a:defRPr>
                <a:latin typeface="Nanum Gothic"/>
                <a:ea typeface="Nanum Gothic"/>
                <a:cs typeface="Nanum Gothic"/>
                <a:sym typeface="Nanum Gothic"/>
              </a:defRPr>
            </a:lvl3pPr>
            <a:lvl4pPr lvl="3" rtl="0">
              <a:spcBef>
                <a:spcPts val="0"/>
              </a:spcBef>
              <a:spcAft>
                <a:spcPts val="0"/>
              </a:spcAft>
              <a:buSzPts val="2800"/>
              <a:buNone/>
              <a:defRPr>
                <a:latin typeface="Nanum Gothic"/>
                <a:ea typeface="Nanum Gothic"/>
                <a:cs typeface="Nanum Gothic"/>
                <a:sym typeface="Nanum Gothic"/>
              </a:defRPr>
            </a:lvl4pPr>
            <a:lvl5pPr lvl="4" rtl="0">
              <a:spcBef>
                <a:spcPts val="0"/>
              </a:spcBef>
              <a:spcAft>
                <a:spcPts val="0"/>
              </a:spcAft>
              <a:buSzPts val="2800"/>
              <a:buNone/>
              <a:defRPr>
                <a:latin typeface="Nanum Gothic"/>
                <a:ea typeface="Nanum Gothic"/>
                <a:cs typeface="Nanum Gothic"/>
                <a:sym typeface="Nanum Gothic"/>
              </a:defRPr>
            </a:lvl5pPr>
            <a:lvl6pPr lvl="5" rtl="0">
              <a:spcBef>
                <a:spcPts val="0"/>
              </a:spcBef>
              <a:spcAft>
                <a:spcPts val="0"/>
              </a:spcAft>
              <a:buSzPts val="2800"/>
              <a:buNone/>
              <a:defRPr>
                <a:latin typeface="Nanum Gothic"/>
                <a:ea typeface="Nanum Gothic"/>
                <a:cs typeface="Nanum Gothic"/>
                <a:sym typeface="Nanum Gothic"/>
              </a:defRPr>
            </a:lvl6pPr>
            <a:lvl7pPr lvl="6" rtl="0">
              <a:spcBef>
                <a:spcPts val="0"/>
              </a:spcBef>
              <a:spcAft>
                <a:spcPts val="0"/>
              </a:spcAft>
              <a:buSzPts val="2800"/>
              <a:buNone/>
              <a:defRPr>
                <a:latin typeface="Nanum Gothic"/>
                <a:ea typeface="Nanum Gothic"/>
                <a:cs typeface="Nanum Gothic"/>
                <a:sym typeface="Nanum Gothic"/>
              </a:defRPr>
            </a:lvl7pPr>
            <a:lvl8pPr lvl="7" rtl="0">
              <a:spcBef>
                <a:spcPts val="0"/>
              </a:spcBef>
              <a:spcAft>
                <a:spcPts val="0"/>
              </a:spcAft>
              <a:buSzPts val="2800"/>
              <a:buNone/>
              <a:defRPr>
                <a:latin typeface="Nanum Gothic"/>
                <a:ea typeface="Nanum Gothic"/>
                <a:cs typeface="Nanum Gothic"/>
                <a:sym typeface="Nanum Gothic"/>
              </a:defRPr>
            </a:lvl8pPr>
            <a:lvl9pPr lvl="8" rtl="0">
              <a:spcBef>
                <a:spcPts val="0"/>
              </a:spcBef>
              <a:spcAft>
                <a:spcPts val="0"/>
              </a:spcAft>
              <a:buSzPts val="2800"/>
              <a:buNone/>
              <a:defRPr>
                <a:latin typeface="Nanum Gothic"/>
                <a:ea typeface="Nanum Gothic"/>
                <a:cs typeface="Nanum Gothic"/>
                <a:sym typeface="Nanum Gothic"/>
              </a:defRPr>
            </a:lvl9pPr>
          </a:lstStyle>
          <a:p>
            <a:endParaRPr/>
          </a:p>
        </p:txBody>
      </p:sp>
      <p:sp>
        <p:nvSpPr>
          <p:cNvPr id="243" name="Google Shape;243;p23"/>
          <p:cNvSpPr txBox="1">
            <a:spLocks noGrp="1"/>
          </p:cNvSpPr>
          <p:nvPr>
            <p:ph type="subTitle" idx="5"/>
          </p:nvPr>
        </p:nvSpPr>
        <p:spPr>
          <a:xfrm>
            <a:off x="1268849" y="2168725"/>
            <a:ext cx="2979600" cy="688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4" name="Google Shape;244;p23"/>
          <p:cNvSpPr txBox="1">
            <a:spLocks noGrp="1"/>
          </p:cNvSpPr>
          <p:nvPr>
            <p:ph type="title" idx="6"/>
          </p:nvPr>
        </p:nvSpPr>
        <p:spPr>
          <a:xfrm>
            <a:off x="4895382" y="1787325"/>
            <a:ext cx="29796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400"/>
              <a:buNone/>
              <a:defRPr sz="2400"/>
            </a:lvl1pPr>
            <a:lvl2pPr lvl="1" rtl="0">
              <a:spcBef>
                <a:spcPts val="0"/>
              </a:spcBef>
              <a:spcAft>
                <a:spcPts val="0"/>
              </a:spcAft>
              <a:buSzPts val="2800"/>
              <a:buNone/>
              <a:defRPr>
                <a:latin typeface="Nanum Gothic"/>
                <a:ea typeface="Nanum Gothic"/>
                <a:cs typeface="Nanum Gothic"/>
                <a:sym typeface="Nanum Gothic"/>
              </a:defRPr>
            </a:lvl2pPr>
            <a:lvl3pPr lvl="2" rtl="0">
              <a:spcBef>
                <a:spcPts val="0"/>
              </a:spcBef>
              <a:spcAft>
                <a:spcPts val="0"/>
              </a:spcAft>
              <a:buSzPts val="2800"/>
              <a:buNone/>
              <a:defRPr>
                <a:latin typeface="Nanum Gothic"/>
                <a:ea typeface="Nanum Gothic"/>
                <a:cs typeface="Nanum Gothic"/>
                <a:sym typeface="Nanum Gothic"/>
              </a:defRPr>
            </a:lvl3pPr>
            <a:lvl4pPr lvl="3" rtl="0">
              <a:spcBef>
                <a:spcPts val="0"/>
              </a:spcBef>
              <a:spcAft>
                <a:spcPts val="0"/>
              </a:spcAft>
              <a:buSzPts val="2800"/>
              <a:buNone/>
              <a:defRPr>
                <a:latin typeface="Nanum Gothic"/>
                <a:ea typeface="Nanum Gothic"/>
                <a:cs typeface="Nanum Gothic"/>
                <a:sym typeface="Nanum Gothic"/>
              </a:defRPr>
            </a:lvl4pPr>
            <a:lvl5pPr lvl="4" rtl="0">
              <a:spcBef>
                <a:spcPts val="0"/>
              </a:spcBef>
              <a:spcAft>
                <a:spcPts val="0"/>
              </a:spcAft>
              <a:buSzPts val="2800"/>
              <a:buNone/>
              <a:defRPr>
                <a:latin typeface="Nanum Gothic"/>
                <a:ea typeface="Nanum Gothic"/>
                <a:cs typeface="Nanum Gothic"/>
                <a:sym typeface="Nanum Gothic"/>
              </a:defRPr>
            </a:lvl5pPr>
            <a:lvl6pPr lvl="5" rtl="0">
              <a:spcBef>
                <a:spcPts val="0"/>
              </a:spcBef>
              <a:spcAft>
                <a:spcPts val="0"/>
              </a:spcAft>
              <a:buSzPts val="2800"/>
              <a:buNone/>
              <a:defRPr>
                <a:latin typeface="Nanum Gothic"/>
                <a:ea typeface="Nanum Gothic"/>
                <a:cs typeface="Nanum Gothic"/>
                <a:sym typeface="Nanum Gothic"/>
              </a:defRPr>
            </a:lvl6pPr>
            <a:lvl7pPr lvl="6" rtl="0">
              <a:spcBef>
                <a:spcPts val="0"/>
              </a:spcBef>
              <a:spcAft>
                <a:spcPts val="0"/>
              </a:spcAft>
              <a:buSzPts val="2800"/>
              <a:buNone/>
              <a:defRPr>
                <a:latin typeface="Nanum Gothic"/>
                <a:ea typeface="Nanum Gothic"/>
                <a:cs typeface="Nanum Gothic"/>
                <a:sym typeface="Nanum Gothic"/>
              </a:defRPr>
            </a:lvl7pPr>
            <a:lvl8pPr lvl="7" rtl="0">
              <a:spcBef>
                <a:spcPts val="0"/>
              </a:spcBef>
              <a:spcAft>
                <a:spcPts val="0"/>
              </a:spcAft>
              <a:buSzPts val="2800"/>
              <a:buNone/>
              <a:defRPr>
                <a:latin typeface="Nanum Gothic"/>
                <a:ea typeface="Nanum Gothic"/>
                <a:cs typeface="Nanum Gothic"/>
                <a:sym typeface="Nanum Gothic"/>
              </a:defRPr>
            </a:lvl8pPr>
            <a:lvl9pPr lvl="8" rtl="0">
              <a:spcBef>
                <a:spcPts val="0"/>
              </a:spcBef>
              <a:spcAft>
                <a:spcPts val="0"/>
              </a:spcAft>
              <a:buSzPts val="2800"/>
              <a:buNone/>
              <a:defRPr>
                <a:latin typeface="Nanum Gothic"/>
                <a:ea typeface="Nanum Gothic"/>
                <a:cs typeface="Nanum Gothic"/>
                <a:sym typeface="Nanum Gothic"/>
              </a:defRPr>
            </a:lvl9pPr>
          </a:lstStyle>
          <a:p>
            <a:endParaRPr/>
          </a:p>
        </p:txBody>
      </p:sp>
      <p:sp>
        <p:nvSpPr>
          <p:cNvPr id="245" name="Google Shape;245;p23"/>
          <p:cNvSpPr txBox="1">
            <a:spLocks noGrp="1"/>
          </p:cNvSpPr>
          <p:nvPr>
            <p:ph type="subTitle" idx="7"/>
          </p:nvPr>
        </p:nvSpPr>
        <p:spPr>
          <a:xfrm>
            <a:off x="4895378" y="2168725"/>
            <a:ext cx="2979600" cy="6882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6" name="Google Shape;246;p23"/>
          <p:cNvSpPr txBox="1">
            <a:spLocks noGrp="1"/>
          </p:cNvSpPr>
          <p:nvPr>
            <p:ph type="title" idx="8"/>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247" name="Google Shape;247;p23"/>
          <p:cNvSpPr/>
          <p:nvPr/>
        </p:nvSpPr>
        <p:spPr>
          <a:xfrm>
            <a:off x="7675883" y="18218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3"/>
          <p:cNvSpPr/>
          <p:nvPr/>
        </p:nvSpPr>
        <p:spPr>
          <a:xfrm>
            <a:off x="8354351" y="3805107"/>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3"/>
          <p:cNvSpPr/>
          <p:nvPr/>
        </p:nvSpPr>
        <p:spPr>
          <a:xfrm rot="10800000">
            <a:off x="-12" y="650292"/>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3"/>
          <p:cNvSpPr/>
          <p:nvPr/>
        </p:nvSpPr>
        <p:spPr>
          <a:xfrm rot="-5400000">
            <a:off x="210513" y="33679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3"/>
          <p:cNvSpPr/>
          <p:nvPr/>
        </p:nvSpPr>
        <p:spPr>
          <a:xfrm rot="-5400000">
            <a:off x="372438" y="155599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3"/>
          <p:cNvSpPr/>
          <p:nvPr/>
        </p:nvSpPr>
        <p:spPr>
          <a:xfrm>
            <a:off x="8510625" y="4877775"/>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23"/>
          <p:cNvSpPr/>
          <p:nvPr/>
        </p:nvSpPr>
        <p:spPr>
          <a:xfrm>
            <a:off x="8386800" y="9750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23"/>
          <p:cNvSpPr/>
          <p:nvPr/>
        </p:nvSpPr>
        <p:spPr>
          <a:xfrm rot="-5400000">
            <a:off x="8790050" y="3964232"/>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3"/>
          <p:cNvSpPr/>
          <p:nvPr/>
        </p:nvSpPr>
        <p:spPr>
          <a:xfrm>
            <a:off x="713222" y="404763"/>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3"/>
          <p:cNvSpPr/>
          <p:nvPr/>
        </p:nvSpPr>
        <p:spPr>
          <a:xfrm>
            <a:off x="8430722" y="3697663"/>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3"/>
          <p:cNvSpPr/>
          <p:nvPr/>
        </p:nvSpPr>
        <p:spPr>
          <a:xfrm>
            <a:off x="7487522" y="404763"/>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CUSTOM_2">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794663" y="1887388"/>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60" name="Google Shape;260;p24"/>
          <p:cNvSpPr txBox="1">
            <a:spLocks noGrp="1"/>
          </p:cNvSpPr>
          <p:nvPr>
            <p:ph type="subTitle" idx="1"/>
          </p:nvPr>
        </p:nvSpPr>
        <p:spPr>
          <a:xfrm>
            <a:off x="742313" y="2221875"/>
            <a:ext cx="2121900" cy="630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1" name="Google Shape;261;p24"/>
          <p:cNvSpPr txBox="1">
            <a:spLocks noGrp="1"/>
          </p:cNvSpPr>
          <p:nvPr>
            <p:ph type="title" idx="2"/>
          </p:nvPr>
        </p:nvSpPr>
        <p:spPr>
          <a:xfrm>
            <a:off x="3563400" y="1887388"/>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62" name="Google Shape;262;p24"/>
          <p:cNvSpPr txBox="1">
            <a:spLocks noGrp="1"/>
          </p:cNvSpPr>
          <p:nvPr>
            <p:ph type="subTitle" idx="3"/>
          </p:nvPr>
        </p:nvSpPr>
        <p:spPr>
          <a:xfrm>
            <a:off x="3511050" y="2221875"/>
            <a:ext cx="2121900" cy="630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3" name="Google Shape;263;p24"/>
          <p:cNvSpPr txBox="1">
            <a:spLocks noGrp="1"/>
          </p:cNvSpPr>
          <p:nvPr>
            <p:ph type="title" idx="4"/>
          </p:nvPr>
        </p:nvSpPr>
        <p:spPr>
          <a:xfrm>
            <a:off x="6332138" y="1887388"/>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64" name="Google Shape;264;p24"/>
          <p:cNvSpPr txBox="1">
            <a:spLocks noGrp="1"/>
          </p:cNvSpPr>
          <p:nvPr>
            <p:ph type="subTitle" idx="5"/>
          </p:nvPr>
        </p:nvSpPr>
        <p:spPr>
          <a:xfrm>
            <a:off x="6279788" y="2221875"/>
            <a:ext cx="2121900" cy="630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5" name="Google Shape;265;p24"/>
          <p:cNvSpPr txBox="1">
            <a:spLocks noGrp="1"/>
          </p:cNvSpPr>
          <p:nvPr>
            <p:ph type="title" idx="6"/>
          </p:nvPr>
        </p:nvSpPr>
        <p:spPr>
          <a:xfrm>
            <a:off x="794663" y="3629963"/>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66" name="Google Shape;266;p24"/>
          <p:cNvSpPr txBox="1">
            <a:spLocks noGrp="1"/>
          </p:cNvSpPr>
          <p:nvPr>
            <p:ph type="subTitle" idx="7"/>
          </p:nvPr>
        </p:nvSpPr>
        <p:spPr>
          <a:xfrm>
            <a:off x="742313" y="3964450"/>
            <a:ext cx="2121900" cy="630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7" name="Google Shape;267;p24"/>
          <p:cNvSpPr txBox="1">
            <a:spLocks noGrp="1"/>
          </p:cNvSpPr>
          <p:nvPr>
            <p:ph type="title" idx="8"/>
          </p:nvPr>
        </p:nvSpPr>
        <p:spPr>
          <a:xfrm>
            <a:off x="3563400" y="3629963"/>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68" name="Google Shape;268;p24"/>
          <p:cNvSpPr txBox="1">
            <a:spLocks noGrp="1"/>
          </p:cNvSpPr>
          <p:nvPr>
            <p:ph type="subTitle" idx="9"/>
          </p:nvPr>
        </p:nvSpPr>
        <p:spPr>
          <a:xfrm>
            <a:off x="3511050" y="3964450"/>
            <a:ext cx="2121900" cy="630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69" name="Google Shape;269;p24"/>
          <p:cNvSpPr txBox="1">
            <a:spLocks noGrp="1"/>
          </p:cNvSpPr>
          <p:nvPr>
            <p:ph type="title" idx="13"/>
          </p:nvPr>
        </p:nvSpPr>
        <p:spPr>
          <a:xfrm>
            <a:off x="6332138" y="3629963"/>
            <a:ext cx="2017200" cy="572700"/>
          </a:xfrm>
          <a:prstGeom prst="rect">
            <a:avLst/>
          </a:prstGeom>
        </p:spPr>
        <p:txBody>
          <a:bodyPr spcFirstLastPara="1" wrap="square" lIns="91425" tIns="91425" rIns="91425" bIns="91425" anchor="t" anchorCtr="0">
            <a:normAutofit/>
          </a:bodyPr>
          <a:lstStyle>
            <a:lvl1pPr lvl="0" algn="ctr" rtl="0">
              <a:spcBef>
                <a:spcPts val="0"/>
              </a:spcBef>
              <a:spcAft>
                <a:spcPts val="0"/>
              </a:spcAft>
              <a:buSzPts val="2100"/>
              <a:buNone/>
              <a:defRPr sz="2100" b="1"/>
            </a:lvl1pPr>
            <a:lvl2pPr lvl="1" algn="ctr" rtl="0">
              <a:spcBef>
                <a:spcPts val="0"/>
              </a:spcBef>
              <a:spcAft>
                <a:spcPts val="0"/>
              </a:spcAft>
              <a:buSzPts val="2100"/>
              <a:buNone/>
              <a:defRPr sz="2100" b="1"/>
            </a:lvl2pPr>
            <a:lvl3pPr lvl="2" algn="ctr" rtl="0">
              <a:spcBef>
                <a:spcPts val="0"/>
              </a:spcBef>
              <a:spcAft>
                <a:spcPts val="0"/>
              </a:spcAft>
              <a:buSzPts val="2100"/>
              <a:buNone/>
              <a:defRPr sz="2100" b="1"/>
            </a:lvl3pPr>
            <a:lvl4pPr lvl="3" algn="ctr" rtl="0">
              <a:spcBef>
                <a:spcPts val="0"/>
              </a:spcBef>
              <a:spcAft>
                <a:spcPts val="0"/>
              </a:spcAft>
              <a:buSzPts val="2100"/>
              <a:buNone/>
              <a:defRPr sz="2100" b="1"/>
            </a:lvl4pPr>
            <a:lvl5pPr lvl="4" algn="ctr" rtl="0">
              <a:spcBef>
                <a:spcPts val="0"/>
              </a:spcBef>
              <a:spcAft>
                <a:spcPts val="0"/>
              </a:spcAft>
              <a:buSzPts val="2100"/>
              <a:buNone/>
              <a:defRPr sz="2100" b="1"/>
            </a:lvl5pPr>
            <a:lvl6pPr lvl="5" algn="ctr" rtl="0">
              <a:spcBef>
                <a:spcPts val="0"/>
              </a:spcBef>
              <a:spcAft>
                <a:spcPts val="0"/>
              </a:spcAft>
              <a:buSzPts val="2100"/>
              <a:buNone/>
              <a:defRPr sz="2100" b="1"/>
            </a:lvl6pPr>
            <a:lvl7pPr lvl="6" algn="ctr" rtl="0">
              <a:spcBef>
                <a:spcPts val="0"/>
              </a:spcBef>
              <a:spcAft>
                <a:spcPts val="0"/>
              </a:spcAft>
              <a:buSzPts val="2100"/>
              <a:buNone/>
              <a:defRPr sz="2100" b="1"/>
            </a:lvl7pPr>
            <a:lvl8pPr lvl="7" algn="ctr" rtl="0">
              <a:spcBef>
                <a:spcPts val="0"/>
              </a:spcBef>
              <a:spcAft>
                <a:spcPts val="0"/>
              </a:spcAft>
              <a:buSzPts val="2100"/>
              <a:buNone/>
              <a:defRPr sz="2100" b="1"/>
            </a:lvl8pPr>
            <a:lvl9pPr lvl="8" algn="ctr" rtl="0">
              <a:spcBef>
                <a:spcPts val="0"/>
              </a:spcBef>
              <a:spcAft>
                <a:spcPts val="0"/>
              </a:spcAft>
              <a:buSzPts val="2100"/>
              <a:buNone/>
              <a:defRPr sz="2100" b="1"/>
            </a:lvl9pPr>
          </a:lstStyle>
          <a:p>
            <a:endParaRPr/>
          </a:p>
        </p:txBody>
      </p:sp>
      <p:sp>
        <p:nvSpPr>
          <p:cNvPr id="270" name="Google Shape;270;p24"/>
          <p:cNvSpPr txBox="1">
            <a:spLocks noGrp="1"/>
          </p:cNvSpPr>
          <p:nvPr>
            <p:ph type="subTitle" idx="14"/>
          </p:nvPr>
        </p:nvSpPr>
        <p:spPr>
          <a:xfrm>
            <a:off x="6279788" y="3964450"/>
            <a:ext cx="2121900" cy="6306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4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271" name="Google Shape;271;p24"/>
          <p:cNvSpPr txBox="1">
            <a:spLocks noGrp="1"/>
          </p:cNvSpPr>
          <p:nvPr>
            <p:ph type="title" idx="15"/>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272" name="Google Shape;272;p24"/>
          <p:cNvSpPr/>
          <p:nvPr/>
        </p:nvSpPr>
        <p:spPr>
          <a:xfrm rot="5400000" flipH="1">
            <a:off x="8134297"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4"/>
          <p:cNvSpPr/>
          <p:nvPr/>
        </p:nvSpPr>
        <p:spPr>
          <a:xfrm>
            <a:off x="6906766" y="289553"/>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4"/>
          <p:cNvSpPr/>
          <p:nvPr/>
        </p:nvSpPr>
        <p:spPr>
          <a:xfrm>
            <a:off x="55477" y="4233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4"/>
          <p:cNvSpPr/>
          <p:nvPr/>
        </p:nvSpPr>
        <p:spPr>
          <a:xfrm>
            <a:off x="247650" y="13630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4"/>
          <p:cNvSpPr/>
          <p:nvPr/>
        </p:nvSpPr>
        <p:spPr>
          <a:xfrm>
            <a:off x="665525"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4"/>
          <p:cNvSpPr/>
          <p:nvPr/>
        </p:nvSpPr>
        <p:spPr>
          <a:xfrm>
            <a:off x="8891625"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4"/>
          <p:cNvSpPr/>
          <p:nvPr/>
        </p:nvSpPr>
        <p:spPr>
          <a:xfrm>
            <a:off x="7249000" y="16900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4"/>
          <p:cNvSpPr/>
          <p:nvPr/>
        </p:nvSpPr>
        <p:spPr>
          <a:xfrm>
            <a:off x="1152922" y="321925"/>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4"/>
          <p:cNvSpPr/>
          <p:nvPr/>
        </p:nvSpPr>
        <p:spPr>
          <a:xfrm>
            <a:off x="8677672" y="1163275"/>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CUSTOM">
    <p:spTree>
      <p:nvGrpSpPr>
        <p:cNvPr id="1" name="Shape 281"/>
        <p:cNvGrpSpPr/>
        <p:nvPr/>
      </p:nvGrpSpPr>
      <p:grpSpPr>
        <a:xfrm>
          <a:off x="0" y="0"/>
          <a:ext cx="0" cy="0"/>
          <a:chOff x="0" y="0"/>
          <a:chExt cx="0" cy="0"/>
        </a:xfrm>
      </p:grpSpPr>
      <p:sp>
        <p:nvSpPr>
          <p:cNvPr id="282" name="Google Shape;282;p25"/>
          <p:cNvSpPr txBox="1">
            <a:spLocks noGrp="1"/>
          </p:cNvSpPr>
          <p:nvPr>
            <p:ph type="ctrTitle"/>
          </p:nvPr>
        </p:nvSpPr>
        <p:spPr>
          <a:xfrm>
            <a:off x="2080950" y="103600"/>
            <a:ext cx="4982100" cy="16065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342524"/>
              </a:buClr>
              <a:buSzPts val="5200"/>
              <a:buNone/>
              <a:defRPr sz="5200" b="1">
                <a:solidFill>
                  <a:srgbClr val="342524"/>
                </a:solidFill>
                <a:latin typeface="Alegreya Sans SC"/>
                <a:ea typeface="Alegreya Sans SC"/>
                <a:cs typeface="Alegreya Sans SC"/>
                <a:sym typeface="Alegreya Sans SC"/>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83" name="Google Shape;283;p25"/>
          <p:cNvSpPr txBox="1">
            <a:spLocks noGrp="1"/>
          </p:cNvSpPr>
          <p:nvPr>
            <p:ph type="subTitle" idx="1"/>
          </p:nvPr>
        </p:nvSpPr>
        <p:spPr>
          <a:xfrm>
            <a:off x="2642850" y="1670900"/>
            <a:ext cx="3858300" cy="15045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Clr>
                <a:srgbClr val="232E44"/>
              </a:buClr>
              <a:buSzPts val="2800"/>
              <a:buNone/>
              <a:defRPr>
                <a:solidFill>
                  <a:srgbClr val="232E44"/>
                </a:solidFill>
                <a:latin typeface="Roboto Condensed"/>
                <a:ea typeface="Roboto Condensed"/>
                <a:cs typeface="Roboto Condensed"/>
                <a:sym typeface="Roboto Condensed"/>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84" name="Google Shape;284;p25"/>
          <p:cNvSpPr/>
          <p:nvPr/>
        </p:nvSpPr>
        <p:spPr>
          <a:xfrm>
            <a:off x="1200150" y="326163"/>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5"/>
          <p:cNvSpPr/>
          <p:nvPr/>
        </p:nvSpPr>
        <p:spPr>
          <a:xfrm>
            <a:off x="8891625"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5"/>
          <p:cNvSpPr/>
          <p:nvPr/>
        </p:nvSpPr>
        <p:spPr>
          <a:xfrm>
            <a:off x="385200" y="2412925"/>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5"/>
          <p:cNvSpPr/>
          <p:nvPr/>
        </p:nvSpPr>
        <p:spPr>
          <a:xfrm>
            <a:off x="629227" y="21264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5"/>
          <p:cNvSpPr/>
          <p:nvPr/>
        </p:nvSpPr>
        <p:spPr>
          <a:xfrm rot="5400000" flipH="1">
            <a:off x="8362897"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5"/>
          <p:cNvSpPr/>
          <p:nvPr/>
        </p:nvSpPr>
        <p:spPr>
          <a:xfrm flipH="1">
            <a:off x="0" y="1908175"/>
            <a:ext cx="480600" cy="786675"/>
          </a:xfrm>
          <a:custGeom>
            <a:avLst/>
            <a:gdLst/>
            <a:ahLst/>
            <a:cxnLst/>
            <a:rect l="l" t="t" r="r" b="b"/>
            <a:pathLst>
              <a:path w="19224" h="31467" extrusionOk="0">
                <a:moveTo>
                  <a:pt x="10727" y="0"/>
                </a:moveTo>
                <a:cubicBezTo>
                  <a:pt x="10681" y="0"/>
                  <a:pt x="10634" y="3"/>
                  <a:pt x="10587" y="9"/>
                </a:cubicBezTo>
                <a:cubicBezTo>
                  <a:pt x="10072" y="76"/>
                  <a:pt x="9677" y="509"/>
                  <a:pt x="9647" y="1024"/>
                </a:cubicBezTo>
                <a:cubicBezTo>
                  <a:pt x="9617" y="1546"/>
                  <a:pt x="9968" y="2015"/>
                  <a:pt x="10475" y="2135"/>
                </a:cubicBezTo>
                <a:lnTo>
                  <a:pt x="11504" y="10077"/>
                </a:lnTo>
                <a:cubicBezTo>
                  <a:pt x="11057" y="10294"/>
                  <a:pt x="10639" y="10555"/>
                  <a:pt x="10244" y="10861"/>
                </a:cubicBezTo>
                <a:cubicBezTo>
                  <a:pt x="9707" y="11293"/>
                  <a:pt x="9230" y="11808"/>
                  <a:pt x="8842" y="12382"/>
                </a:cubicBezTo>
                <a:lnTo>
                  <a:pt x="2488" y="6796"/>
                </a:lnTo>
                <a:cubicBezTo>
                  <a:pt x="2778" y="5998"/>
                  <a:pt x="2137" y="5331"/>
                  <a:pt x="1457" y="5331"/>
                </a:cubicBezTo>
                <a:cubicBezTo>
                  <a:pt x="1177" y="5331"/>
                  <a:pt x="891" y="5444"/>
                  <a:pt x="660" y="5707"/>
                </a:cubicBezTo>
                <a:cubicBezTo>
                  <a:pt x="0" y="6461"/>
                  <a:pt x="614" y="7511"/>
                  <a:pt x="1456" y="7511"/>
                </a:cubicBezTo>
                <a:cubicBezTo>
                  <a:pt x="1622" y="7511"/>
                  <a:pt x="1797" y="7470"/>
                  <a:pt x="1973" y="7378"/>
                </a:cubicBezTo>
                <a:lnTo>
                  <a:pt x="8402" y="13031"/>
                </a:lnTo>
                <a:cubicBezTo>
                  <a:pt x="8036" y="13709"/>
                  <a:pt x="7783" y="14448"/>
                  <a:pt x="7656" y="15208"/>
                </a:cubicBezTo>
                <a:lnTo>
                  <a:pt x="2391" y="14724"/>
                </a:lnTo>
                <a:cubicBezTo>
                  <a:pt x="2287" y="14357"/>
                  <a:pt x="1984" y="14183"/>
                  <a:pt x="1681" y="14183"/>
                </a:cubicBezTo>
                <a:cubicBezTo>
                  <a:pt x="1332" y="14183"/>
                  <a:pt x="984" y="14415"/>
                  <a:pt x="944" y="14851"/>
                </a:cubicBezTo>
                <a:cubicBezTo>
                  <a:pt x="898" y="15352"/>
                  <a:pt x="1295" y="15664"/>
                  <a:pt x="1695" y="15664"/>
                </a:cubicBezTo>
                <a:cubicBezTo>
                  <a:pt x="1949" y="15664"/>
                  <a:pt x="2204" y="15537"/>
                  <a:pt x="2346" y="15253"/>
                </a:cubicBezTo>
                <a:lnTo>
                  <a:pt x="7574" y="15738"/>
                </a:lnTo>
                <a:cubicBezTo>
                  <a:pt x="7290" y="18497"/>
                  <a:pt x="8663" y="21160"/>
                  <a:pt x="11072" y="22532"/>
                </a:cubicBezTo>
                <a:lnTo>
                  <a:pt x="7015" y="29311"/>
                </a:lnTo>
                <a:cubicBezTo>
                  <a:pt x="6952" y="29301"/>
                  <a:pt x="6890" y="29295"/>
                  <a:pt x="6828" y="29295"/>
                </a:cubicBezTo>
                <a:cubicBezTo>
                  <a:pt x="6382" y="29295"/>
                  <a:pt x="5971" y="29572"/>
                  <a:pt x="5814" y="30005"/>
                </a:cubicBezTo>
                <a:cubicBezTo>
                  <a:pt x="5635" y="30490"/>
                  <a:pt x="5821" y="31042"/>
                  <a:pt x="6269" y="31303"/>
                </a:cubicBezTo>
                <a:cubicBezTo>
                  <a:pt x="6458" y="31416"/>
                  <a:pt x="6650" y="31467"/>
                  <a:pt x="6833" y="31467"/>
                </a:cubicBezTo>
                <a:cubicBezTo>
                  <a:pt x="7647" y="31467"/>
                  <a:pt x="8281" y="30481"/>
                  <a:pt x="7678" y="29714"/>
                </a:cubicBezTo>
                <a:lnTo>
                  <a:pt x="11780" y="22860"/>
                </a:lnTo>
                <a:cubicBezTo>
                  <a:pt x="12004" y="22965"/>
                  <a:pt x="12243" y="23062"/>
                  <a:pt x="12474" y="23144"/>
                </a:cubicBezTo>
                <a:lnTo>
                  <a:pt x="11377" y="28931"/>
                </a:lnTo>
                <a:cubicBezTo>
                  <a:pt x="10572" y="29080"/>
                  <a:pt x="10572" y="30229"/>
                  <a:pt x="11370" y="30385"/>
                </a:cubicBezTo>
                <a:cubicBezTo>
                  <a:pt x="11422" y="30395"/>
                  <a:pt x="11472" y="30399"/>
                  <a:pt x="11520" y="30399"/>
                </a:cubicBezTo>
                <a:cubicBezTo>
                  <a:pt x="12225" y="30399"/>
                  <a:pt x="12556" y="29433"/>
                  <a:pt x="11899" y="29028"/>
                </a:cubicBezTo>
                <a:lnTo>
                  <a:pt x="12996" y="23263"/>
                </a:lnTo>
                <a:cubicBezTo>
                  <a:pt x="13525" y="23387"/>
                  <a:pt x="14060" y="23447"/>
                  <a:pt x="14593" y="23447"/>
                </a:cubicBezTo>
                <a:cubicBezTo>
                  <a:pt x="16051" y="23447"/>
                  <a:pt x="17486" y="22992"/>
                  <a:pt x="18694" y="22129"/>
                </a:cubicBezTo>
                <a:lnTo>
                  <a:pt x="19223" y="22808"/>
                </a:lnTo>
                <a:lnTo>
                  <a:pt x="19223" y="21943"/>
                </a:lnTo>
                <a:lnTo>
                  <a:pt x="19111" y="21801"/>
                </a:lnTo>
                <a:cubicBezTo>
                  <a:pt x="19149" y="21764"/>
                  <a:pt x="19186" y="21727"/>
                  <a:pt x="19223" y="21689"/>
                </a:cubicBezTo>
                <a:lnTo>
                  <a:pt x="19223" y="11174"/>
                </a:lnTo>
                <a:cubicBezTo>
                  <a:pt x="17922" y="10016"/>
                  <a:pt x="16262" y="9402"/>
                  <a:pt x="14574" y="9402"/>
                </a:cubicBezTo>
                <a:cubicBezTo>
                  <a:pt x="13794" y="9402"/>
                  <a:pt x="13009" y="9533"/>
                  <a:pt x="12250" y="9802"/>
                </a:cubicBezTo>
                <a:lnTo>
                  <a:pt x="11243" y="2038"/>
                </a:lnTo>
                <a:cubicBezTo>
                  <a:pt x="11698" y="1784"/>
                  <a:pt x="11914" y="1247"/>
                  <a:pt x="11758" y="755"/>
                </a:cubicBezTo>
                <a:cubicBezTo>
                  <a:pt x="11608" y="301"/>
                  <a:pt x="11194" y="0"/>
                  <a:pt x="1072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5"/>
          <p:cNvSpPr txBox="1"/>
          <p:nvPr/>
        </p:nvSpPr>
        <p:spPr>
          <a:xfrm>
            <a:off x="2892900" y="3137300"/>
            <a:ext cx="3358200" cy="69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accent4"/>
                </a:solidFill>
                <a:latin typeface="Roboto Condensed"/>
                <a:ea typeface="Roboto Condensed"/>
                <a:cs typeface="Roboto Condensed"/>
                <a:sym typeface="Roboto Condensed"/>
              </a:rPr>
              <a:t>CREDITS: This presentation template was created by </a:t>
            </a:r>
            <a:r>
              <a:rPr lang="en" sz="1200" b="1">
                <a:solidFill>
                  <a:schemeClr val="accent4"/>
                </a:solidFill>
                <a:latin typeface="Roboto Condensed"/>
                <a:ea typeface="Roboto Condensed"/>
                <a:cs typeface="Roboto Condensed"/>
                <a:sym typeface="Roboto Condensed"/>
              </a:rPr>
              <a:t>Slidesgo</a:t>
            </a:r>
            <a:r>
              <a:rPr lang="en" sz="1200">
                <a:solidFill>
                  <a:schemeClr val="accent4"/>
                </a:solidFill>
                <a:latin typeface="Roboto Condensed"/>
                <a:ea typeface="Roboto Condensed"/>
                <a:cs typeface="Roboto Condensed"/>
                <a:sym typeface="Roboto Condensed"/>
              </a:rPr>
              <a:t>, including icons by </a:t>
            </a:r>
            <a:r>
              <a:rPr lang="en" sz="1200" b="1">
                <a:solidFill>
                  <a:schemeClr val="accent4"/>
                </a:solidFill>
                <a:latin typeface="Roboto Condensed"/>
                <a:ea typeface="Roboto Condensed"/>
                <a:cs typeface="Roboto Condensed"/>
                <a:sym typeface="Roboto Condensed"/>
              </a:rPr>
              <a:t>Flaticon</a:t>
            </a:r>
            <a:r>
              <a:rPr lang="en" sz="1200">
                <a:solidFill>
                  <a:schemeClr val="accent4"/>
                </a:solidFill>
                <a:latin typeface="Roboto Condensed"/>
                <a:ea typeface="Roboto Condensed"/>
                <a:cs typeface="Roboto Condensed"/>
                <a:sym typeface="Roboto Condensed"/>
              </a:rPr>
              <a:t>, and infographics &amp; images by </a:t>
            </a:r>
            <a:r>
              <a:rPr lang="en" sz="1200" b="1">
                <a:solidFill>
                  <a:schemeClr val="accent4"/>
                </a:solidFill>
                <a:latin typeface="Roboto Condensed"/>
                <a:ea typeface="Roboto Condensed"/>
                <a:cs typeface="Roboto Condensed"/>
                <a:sym typeface="Roboto Condensed"/>
              </a:rPr>
              <a:t>Freepik</a:t>
            </a:r>
            <a:r>
              <a:rPr lang="en" sz="1200">
                <a:solidFill>
                  <a:schemeClr val="accent4"/>
                </a:solidFill>
                <a:latin typeface="Roboto Condensed"/>
                <a:ea typeface="Roboto Condensed"/>
                <a:cs typeface="Roboto Condensed"/>
                <a:sym typeface="Roboto Condensed"/>
              </a:rPr>
              <a:t>. </a:t>
            </a:r>
            <a:endParaRPr sz="1200">
              <a:solidFill>
                <a:schemeClr val="accent4"/>
              </a:solidFill>
              <a:latin typeface="Roboto Condensed"/>
              <a:ea typeface="Roboto Condensed"/>
              <a:cs typeface="Roboto Condensed"/>
              <a:sym typeface="Roboto Condense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p:cSld name="CUSTOM_13">
    <p:spTree>
      <p:nvGrpSpPr>
        <p:cNvPr id="1" name="Shape 291"/>
        <p:cNvGrpSpPr/>
        <p:nvPr/>
      </p:nvGrpSpPr>
      <p:grpSpPr>
        <a:xfrm>
          <a:off x="0" y="0"/>
          <a:ext cx="0" cy="0"/>
          <a:chOff x="0" y="0"/>
          <a:chExt cx="0" cy="0"/>
        </a:xfrm>
      </p:grpSpPr>
      <p:sp>
        <p:nvSpPr>
          <p:cNvPr id="292" name="Google Shape;292;p26"/>
          <p:cNvSpPr/>
          <p:nvPr/>
        </p:nvSpPr>
        <p:spPr>
          <a:xfrm rot="5400000">
            <a:off x="8078822" y="4234103"/>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6"/>
          <p:cNvSpPr/>
          <p:nvPr/>
        </p:nvSpPr>
        <p:spPr>
          <a:xfrm rot="10800000" flipH="1">
            <a:off x="6851291" y="4354059"/>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6"/>
          <p:cNvSpPr/>
          <p:nvPr/>
        </p:nvSpPr>
        <p:spPr>
          <a:xfrm rot="10800000" flipH="1">
            <a:off x="2" y="3811049"/>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6"/>
          <p:cNvSpPr/>
          <p:nvPr/>
        </p:nvSpPr>
        <p:spPr>
          <a:xfrm rot="10800000" flipH="1">
            <a:off x="610050" y="4751839"/>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6"/>
          <p:cNvSpPr/>
          <p:nvPr/>
        </p:nvSpPr>
        <p:spPr>
          <a:xfrm rot="10800000" flipH="1">
            <a:off x="8836150" y="4675639"/>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6"/>
          <p:cNvSpPr/>
          <p:nvPr/>
        </p:nvSpPr>
        <p:spPr>
          <a:xfrm rot="10800000" flipH="1">
            <a:off x="7193525" y="4904289"/>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6"/>
          <p:cNvSpPr/>
          <p:nvPr/>
        </p:nvSpPr>
        <p:spPr>
          <a:xfrm rot="10800000" flipH="1">
            <a:off x="1097447" y="4686836"/>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6"/>
          <p:cNvSpPr/>
          <p:nvPr/>
        </p:nvSpPr>
        <p:spPr>
          <a:xfrm rot="10800000" flipH="1">
            <a:off x="8622197" y="3845486"/>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1">
  <p:cSld name="CUSTOM_14">
    <p:spTree>
      <p:nvGrpSpPr>
        <p:cNvPr id="1" name="Shape 300"/>
        <p:cNvGrpSpPr/>
        <p:nvPr/>
      </p:nvGrpSpPr>
      <p:grpSpPr>
        <a:xfrm>
          <a:off x="0" y="0"/>
          <a:ext cx="0" cy="0"/>
          <a:chOff x="0" y="0"/>
          <a:chExt cx="0" cy="0"/>
        </a:xfrm>
      </p:grpSpPr>
      <p:sp>
        <p:nvSpPr>
          <p:cNvPr id="301" name="Google Shape;301;p27"/>
          <p:cNvSpPr/>
          <p:nvPr/>
        </p:nvSpPr>
        <p:spPr>
          <a:xfrm flipH="1">
            <a:off x="391596" y="18218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flipH="1">
            <a:off x="-12" y="3805107"/>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rot="10800000" flipH="1">
            <a:off x="8387703" y="650292"/>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rot="5400000" flipH="1">
            <a:off x="8829505" y="33679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rot="5400000" flipH="1">
            <a:off x="8667580" y="155599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flipH="1">
            <a:off x="653218" y="9750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rot="5400000" flipH="1">
            <a:off x="275168" y="3964232"/>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flipH="1">
            <a:off x="8287442" y="404763"/>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flipH="1">
            <a:off x="569942" y="3697663"/>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flipH="1">
            <a:off x="1513142" y="404763"/>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15">
    <p:spTree>
      <p:nvGrpSpPr>
        <p:cNvPr id="1" name="Shape 311"/>
        <p:cNvGrpSpPr/>
        <p:nvPr/>
      </p:nvGrpSpPr>
      <p:grpSpPr>
        <a:xfrm>
          <a:off x="0" y="0"/>
          <a:ext cx="0" cy="0"/>
          <a:chOff x="0" y="0"/>
          <a:chExt cx="0" cy="0"/>
        </a:xfrm>
      </p:grpSpPr>
      <p:sp>
        <p:nvSpPr>
          <p:cNvPr id="312" name="Google Shape;312;p28"/>
          <p:cNvSpPr/>
          <p:nvPr/>
        </p:nvSpPr>
        <p:spPr>
          <a:xfrm rot="10800000" flipH="1">
            <a:off x="7675883" y="4014875"/>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8"/>
          <p:cNvSpPr/>
          <p:nvPr/>
        </p:nvSpPr>
        <p:spPr>
          <a:xfrm rot="10800000" flipH="1">
            <a:off x="8354351" y="182187"/>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8"/>
          <p:cNvSpPr/>
          <p:nvPr/>
        </p:nvSpPr>
        <p:spPr>
          <a:xfrm flipH="1">
            <a:off x="-12" y="3384775"/>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8"/>
          <p:cNvSpPr/>
          <p:nvPr/>
        </p:nvSpPr>
        <p:spPr>
          <a:xfrm rot="-5400000" flipH="1">
            <a:off x="210513" y="467392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8"/>
          <p:cNvSpPr/>
          <p:nvPr/>
        </p:nvSpPr>
        <p:spPr>
          <a:xfrm rot="-5400000" flipH="1">
            <a:off x="372438" y="345472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8"/>
          <p:cNvSpPr/>
          <p:nvPr/>
        </p:nvSpPr>
        <p:spPr>
          <a:xfrm rot="10800000" flipH="1">
            <a:off x="8386800" y="4035712"/>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8"/>
          <p:cNvSpPr/>
          <p:nvPr/>
        </p:nvSpPr>
        <p:spPr>
          <a:xfrm rot="-5400000" flipH="1">
            <a:off x="8790050" y="107168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8"/>
          <p:cNvSpPr/>
          <p:nvPr/>
        </p:nvSpPr>
        <p:spPr>
          <a:xfrm rot="10800000" flipH="1">
            <a:off x="713222" y="4566621"/>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8"/>
          <p:cNvSpPr/>
          <p:nvPr/>
        </p:nvSpPr>
        <p:spPr>
          <a:xfrm rot="10800000" flipH="1">
            <a:off x="8430722" y="1273721"/>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8"/>
          <p:cNvSpPr/>
          <p:nvPr/>
        </p:nvSpPr>
        <p:spPr>
          <a:xfrm rot="10800000" flipH="1">
            <a:off x="7487522" y="4566621"/>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3">
  <p:cSld name="CUSTOM_16">
    <p:spTree>
      <p:nvGrpSpPr>
        <p:cNvPr id="1" name="Shape 322"/>
        <p:cNvGrpSpPr/>
        <p:nvPr/>
      </p:nvGrpSpPr>
      <p:grpSpPr>
        <a:xfrm>
          <a:off x="0" y="0"/>
          <a:ext cx="0" cy="0"/>
          <a:chOff x="0" y="0"/>
          <a:chExt cx="0" cy="0"/>
        </a:xfrm>
      </p:grpSpPr>
      <p:sp>
        <p:nvSpPr>
          <p:cNvPr id="323" name="Google Shape;323;p29"/>
          <p:cNvSpPr/>
          <p:nvPr/>
        </p:nvSpPr>
        <p:spPr>
          <a:xfrm flipH="1">
            <a:off x="552562" y="4426015"/>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9"/>
          <p:cNvSpPr/>
          <p:nvPr/>
        </p:nvSpPr>
        <p:spPr>
          <a:xfrm rot="-5400000" flipH="1">
            <a:off x="4899392" y="419113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9"/>
          <p:cNvSpPr/>
          <p:nvPr/>
        </p:nvSpPr>
        <p:spPr>
          <a:xfrm rot="5400000" flipH="1">
            <a:off x="8149483"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9"/>
          <p:cNvSpPr/>
          <p:nvPr/>
        </p:nvSpPr>
        <p:spPr>
          <a:xfrm rot="8100000" flipH="1">
            <a:off x="190315" y="229910"/>
            <a:ext cx="1068008" cy="909109"/>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9"/>
          <p:cNvSpPr/>
          <p:nvPr/>
        </p:nvSpPr>
        <p:spPr>
          <a:xfrm flipH="1">
            <a:off x="7674323"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9"/>
          <p:cNvSpPr/>
          <p:nvPr/>
        </p:nvSpPr>
        <p:spPr>
          <a:xfrm flipH="1">
            <a:off x="8893523"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9"/>
          <p:cNvSpPr/>
          <p:nvPr/>
        </p:nvSpPr>
        <p:spPr>
          <a:xfrm rot="8100000" flipH="1">
            <a:off x="1061760" y="922842"/>
            <a:ext cx="95459" cy="9545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9"/>
          <p:cNvSpPr/>
          <p:nvPr/>
        </p:nvSpPr>
        <p:spPr>
          <a:xfrm rot="-1352207" flipH="1">
            <a:off x="4734301" y="4647212"/>
            <a:ext cx="95492" cy="95492"/>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9"/>
          <p:cNvSpPr/>
          <p:nvPr/>
        </p:nvSpPr>
        <p:spPr>
          <a:xfrm rot="-1352207" flipH="1">
            <a:off x="5889893" y="4251154"/>
            <a:ext cx="95492" cy="95492"/>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9"/>
          <p:cNvSpPr/>
          <p:nvPr/>
        </p:nvSpPr>
        <p:spPr>
          <a:xfrm rot="-1352207" flipH="1">
            <a:off x="771901" y="4342412"/>
            <a:ext cx="95492" cy="95492"/>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9"/>
          <p:cNvSpPr/>
          <p:nvPr/>
        </p:nvSpPr>
        <p:spPr>
          <a:xfrm>
            <a:off x="484622" y="1197521"/>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9"/>
          <p:cNvSpPr/>
          <p:nvPr/>
        </p:nvSpPr>
        <p:spPr>
          <a:xfrm>
            <a:off x="7363922" y="306496"/>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9"/>
          <p:cNvSpPr/>
          <p:nvPr/>
        </p:nvSpPr>
        <p:spPr>
          <a:xfrm>
            <a:off x="5334872" y="4045496"/>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713225" y="330725"/>
            <a:ext cx="77178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sz="30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6" name="Google Shape;36;p4"/>
          <p:cNvSpPr txBox="1">
            <a:spLocks noGrp="1"/>
          </p:cNvSpPr>
          <p:nvPr>
            <p:ph type="body" idx="1"/>
          </p:nvPr>
        </p:nvSpPr>
        <p:spPr>
          <a:xfrm>
            <a:off x="713225" y="1152475"/>
            <a:ext cx="7717800" cy="3416400"/>
          </a:xfrm>
          <a:prstGeom prst="rect">
            <a:avLst/>
          </a:prstGeom>
        </p:spPr>
        <p:txBody>
          <a:bodyPr spcFirstLastPara="1" wrap="square" lIns="91425" tIns="91425" rIns="91425" bIns="91425" anchor="t" anchorCtr="0">
            <a:normAutofit/>
          </a:bodyPr>
          <a:lstStyle>
            <a:lvl1pPr marL="457200" lvl="0" indent="-304800">
              <a:lnSpc>
                <a:spcPct val="100000"/>
              </a:lnSpc>
              <a:spcBef>
                <a:spcPts val="0"/>
              </a:spcBef>
              <a:spcAft>
                <a:spcPts val="0"/>
              </a:spcAft>
              <a:buClr>
                <a:srgbClr val="434343"/>
              </a:buClr>
              <a:buSzPts val="1200"/>
              <a:buFont typeface="Anaheim"/>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37" name="Google Shape;37;p4"/>
          <p:cNvSpPr/>
          <p:nvPr/>
        </p:nvSpPr>
        <p:spPr>
          <a:xfrm rot="-5400000" flipH="1">
            <a:off x="7139239" y="419358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4"/>
          <p:cNvSpPr/>
          <p:nvPr/>
        </p:nvSpPr>
        <p:spPr>
          <a:xfrm rot="5400000" flipH="1">
            <a:off x="8493855"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flipH="1">
            <a:off x="101503" y="1354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flipH="1">
            <a:off x="8018694"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4"/>
          <p:cNvSpPr/>
          <p:nvPr/>
        </p:nvSpPr>
        <p:spPr>
          <a:xfrm flipH="1">
            <a:off x="517719" y="676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4"/>
          <p:cNvSpPr/>
          <p:nvPr/>
        </p:nvSpPr>
        <p:spPr>
          <a:xfrm flipH="1">
            <a:off x="8337744" y="45564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flipH="1">
            <a:off x="7129494" y="47981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4"/>
        <p:cNvGrpSpPr/>
        <p:nvPr/>
      </p:nvGrpSpPr>
      <p:grpSpPr>
        <a:xfrm>
          <a:off x="0" y="0"/>
          <a:ext cx="0" cy="0"/>
          <a:chOff x="0" y="0"/>
          <a:chExt cx="0" cy="0"/>
        </a:xfrm>
      </p:grpSpPr>
      <p:sp>
        <p:nvSpPr>
          <p:cNvPr id="45" name="Google Shape;45;p5"/>
          <p:cNvSpPr txBox="1">
            <a:spLocks noGrp="1"/>
          </p:cNvSpPr>
          <p:nvPr>
            <p:ph type="subTitle" idx="1"/>
          </p:nvPr>
        </p:nvSpPr>
        <p:spPr>
          <a:xfrm>
            <a:off x="1564454" y="3849595"/>
            <a:ext cx="2565300" cy="420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6"/>
              </a:buClr>
              <a:buSzPts val="1800"/>
              <a:buFont typeface="Alegreya Sans SC"/>
              <a:buNone/>
              <a:defRPr sz="2100" b="1">
                <a:solidFill>
                  <a:schemeClr val="accent6"/>
                </a:solidFill>
                <a:latin typeface="Alegreya Sans SC"/>
                <a:ea typeface="Alegreya Sans SC"/>
                <a:cs typeface="Alegreya Sans SC"/>
                <a:sym typeface="Alegreya Sans SC"/>
              </a:defRPr>
            </a:lvl1pPr>
            <a:lvl2pPr lvl="1"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2pPr>
            <a:lvl3pPr lvl="2"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3pPr>
            <a:lvl4pPr lvl="3"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4pPr>
            <a:lvl5pPr lvl="4"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5pPr>
            <a:lvl6pPr lvl="5"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6pPr>
            <a:lvl7pPr lvl="6"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7pPr>
            <a:lvl8pPr lvl="7"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8pPr>
            <a:lvl9pPr lvl="8"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9pPr>
          </a:lstStyle>
          <a:p>
            <a:endParaRPr/>
          </a:p>
        </p:txBody>
      </p:sp>
      <p:sp>
        <p:nvSpPr>
          <p:cNvPr id="46" name="Google Shape;46;p5"/>
          <p:cNvSpPr txBox="1">
            <a:spLocks noGrp="1"/>
          </p:cNvSpPr>
          <p:nvPr>
            <p:ph type="subTitle" idx="2"/>
          </p:nvPr>
        </p:nvSpPr>
        <p:spPr>
          <a:xfrm>
            <a:off x="1562575" y="2904750"/>
            <a:ext cx="2565300" cy="1077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7" name="Google Shape;47;p5"/>
          <p:cNvSpPr txBox="1">
            <a:spLocks noGrp="1"/>
          </p:cNvSpPr>
          <p:nvPr>
            <p:ph type="subTitle" idx="3"/>
          </p:nvPr>
        </p:nvSpPr>
        <p:spPr>
          <a:xfrm>
            <a:off x="5032879" y="3849595"/>
            <a:ext cx="2565300" cy="4206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chemeClr val="accent6"/>
              </a:buClr>
              <a:buSzPts val="1800"/>
              <a:buFont typeface="Alegreya Sans SC"/>
              <a:buNone/>
              <a:defRPr sz="2100" b="1">
                <a:solidFill>
                  <a:schemeClr val="accent6"/>
                </a:solidFill>
                <a:latin typeface="Alegreya Sans SC"/>
                <a:ea typeface="Alegreya Sans SC"/>
                <a:cs typeface="Alegreya Sans SC"/>
                <a:sym typeface="Alegreya Sans SC"/>
              </a:defRPr>
            </a:lvl1pPr>
            <a:lvl2pPr lvl="1"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2pPr>
            <a:lvl3pPr lvl="2"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3pPr>
            <a:lvl4pPr lvl="3"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4pPr>
            <a:lvl5pPr lvl="4"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5pPr>
            <a:lvl6pPr lvl="5"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6pPr>
            <a:lvl7pPr lvl="6"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7pPr>
            <a:lvl8pPr lvl="7"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8pPr>
            <a:lvl9pPr lvl="8" algn="ctr" rtl="0">
              <a:spcBef>
                <a:spcPts val="0"/>
              </a:spcBef>
              <a:spcAft>
                <a:spcPts val="0"/>
              </a:spcAft>
              <a:buClr>
                <a:schemeClr val="accent6"/>
              </a:buClr>
              <a:buSzPts val="1800"/>
              <a:buFont typeface="Alegreya Sans SC"/>
              <a:buNone/>
              <a:defRPr sz="1800" b="1">
                <a:solidFill>
                  <a:schemeClr val="accent6"/>
                </a:solidFill>
                <a:latin typeface="Alegreya Sans SC"/>
                <a:ea typeface="Alegreya Sans SC"/>
                <a:cs typeface="Alegreya Sans SC"/>
                <a:sym typeface="Alegreya Sans SC"/>
              </a:defRPr>
            </a:lvl9pPr>
          </a:lstStyle>
          <a:p>
            <a:endParaRPr/>
          </a:p>
        </p:txBody>
      </p:sp>
      <p:sp>
        <p:nvSpPr>
          <p:cNvPr id="48" name="Google Shape;48;p5"/>
          <p:cNvSpPr txBox="1">
            <a:spLocks noGrp="1"/>
          </p:cNvSpPr>
          <p:nvPr>
            <p:ph type="subTitle" idx="4"/>
          </p:nvPr>
        </p:nvSpPr>
        <p:spPr>
          <a:xfrm>
            <a:off x="5031050" y="2904750"/>
            <a:ext cx="2565300" cy="1077300"/>
          </a:xfrm>
          <a:prstGeom prst="rect">
            <a:avLst/>
          </a:prstGeom>
        </p:spPr>
        <p:txBody>
          <a:bodyPr spcFirstLastPara="1" wrap="square" lIns="91425" tIns="91425" rIns="91425" bIns="91425" anchor="t" anchorCtr="0">
            <a:normAutofit/>
          </a:bodyPr>
          <a:lstStyle>
            <a:lvl1pPr lvl="0" algn="ctr"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49" name="Google Shape;49;p5"/>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50" name="Google Shape;50;p5"/>
          <p:cNvSpPr/>
          <p:nvPr/>
        </p:nvSpPr>
        <p:spPr>
          <a:xfrm rot="5400000">
            <a:off x="7956651" y="4193557"/>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5"/>
          <p:cNvSpPr/>
          <p:nvPr/>
        </p:nvSpPr>
        <p:spPr>
          <a:xfrm>
            <a:off x="343050" y="10773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5"/>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5"/>
          <p:cNvSpPr/>
          <p:nvPr/>
        </p:nvSpPr>
        <p:spPr>
          <a:xfrm>
            <a:off x="7777200" y="45564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5"/>
          <p:cNvSpPr/>
          <p:nvPr/>
        </p:nvSpPr>
        <p:spPr>
          <a:xfrm>
            <a:off x="8677275" y="4798125"/>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5"/>
          <p:cNvSpPr/>
          <p:nvPr/>
        </p:nvSpPr>
        <p:spPr>
          <a:xfrm>
            <a:off x="704850" y="7786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a:off x="8782050" y="41314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8"/>
        <p:cNvGrpSpPr/>
        <p:nvPr/>
      </p:nvGrpSpPr>
      <p:grpSpPr>
        <a:xfrm>
          <a:off x="0" y="0"/>
          <a:ext cx="0" cy="0"/>
          <a:chOff x="0" y="0"/>
          <a:chExt cx="0" cy="0"/>
        </a:xfrm>
      </p:grpSpPr>
      <p:sp>
        <p:nvSpPr>
          <p:cNvPr id="59" name="Google Shape;59;p6"/>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rtl="0">
              <a:spcBef>
                <a:spcPts val="0"/>
              </a:spcBef>
              <a:spcAft>
                <a:spcPts val="0"/>
              </a:spcAft>
              <a:buSzPts val="3000"/>
              <a:buFont typeface="Alegreya Sans SC"/>
              <a:buNone/>
              <a:defRPr sz="3000">
                <a:latin typeface="Alegreya Sans SC"/>
                <a:ea typeface="Alegreya Sans SC"/>
                <a:cs typeface="Alegreya Sans SC"/>
                <a:sym typeface="Alegreya Sans SC"/>
              </a:defRPr>
            </a:lvl2pPr>
            <a:lvl3pPr lvl="2" rtl="0">
              <a:spcBef>
                <a:spcPts val="0"/>
              </a:spcBef>
              <a:spcAft>
                <a:spcPts val="0"/>
              </a:spcAft>
              <a:buSzPts val="3000"/>
              <a:buFont typeface="Alegreya Sans SC"/>
              <a:buNone/>
              <a:defRPr sz="3000">
                <a:latin typeface="Alegreya Sans SC"/>
                <a:ea typeface="Alegreya Sans SC"/>
                <a:cs typeface="Alegreya Sans SC"/>
                <a:sym typeface="Alegreya Sans SC"/>
              </a:defRPr>
            </a:lvl3pPr>
            <a:lvl4pPr lvl="3" rtl="0">
              <a:spcBef>
                <a:spcPts val="0"/>
              </a:spcBef>
              <a:spcAft>
                <a:spcPts val="0"/>
              </a:spcAft>
              <a:buSzPts val="3000"/>
              <a:buFont typeface="Alegreya Sans SC"/>
              <a:buNone/>
              <a:defRPr sz="3000">
                <a:latin typeface="Alegreya Sans SC"/>
                <a:ea typeface="Alegreya Sans SC"/>
                <a:cs typeface="Alegreya Sans SC"/>
                <a:sym typeface="Alegreya Sans SC"/>
              </a:defRPr>
            </a:lvl4pPr>
            <a:lvl5pPr lvl="4" rtl="0">
              <a:spcBef>
                <a:spcPts val="0"/>
              </a:spcBef>
              <a:spcAft>
                <a:spcPts val="0"/>
              </a:spcAft>
              <a:buSzPts val="3000"/>
              <a:buFont typeface="Alegreya Sans SC"/>
              <a:buNone/>
              <a:defRPr sz="3000">
                <a:latin typeface="Alegreya Sans SC"/>
                <a:ea typeface="Alegreya Sans SC"/>
                <a:cs typeface="Alegreya Sans SC"/>
                <a:sym typeface="Alegreya Sans SC"/>
              </a:defRPr>
            </a:lvl5pPr>
            <a:lvl6pPr lvl="5" rtl="0">
              <a:spcBef>
                <a:spcPts val="0"/>
              </a:spcBef>
              <a:spcAft>
                <a:spcPts val="0"/>
              </a:spcAft>
              <a:buSzPts val="3000"/>
              <a:buFont typeface="Alegreya Sans SC"/>
              <a:buNone/>
              <a:defRPr sz="3000">
                <a:latin typeface="Alegreya Sans SC"/>
                <a:ea typeface="Alegreya Sans SC"/>
                <a:cs typeface="Alegreya Sans SC"/>
                <a:sym typeface="Alegreya Sans SC"/>
              </a:defRPr>
            </a:lvl6pPr>
            <a:lvl7pPr lvl="6" rtl="0">
              <a:spcBef>
                <a:spcPts val="0"/>
              </a:spcBef>
              <a:spcAft>
                <a:spcPts val="0"/>
              </a:spcAft>
              <a:buSzPts val="3000"/>
              <a:buFont typeface="Alegreya Sans SC"/>
              <a:buNone/>
              <a:defRPr sz="3000">
                <a:latin typeface="Alegreya Sans SC"/>
                <a:ea typeface="Alegreya Sans SC"/>
                <a:cs typeface="Alegreya Sans SC"/>
                <a:sym typeface="Alegreya Sans SC"/>
              </a:defRPr>
            </a:lvl7pPr>
            <a:lvl8pPr lvl="7" rtl="0">
              <a:spcBef>
                <a:spcPts val="0"/>
              </a:spcBef>
              <a:spcAft>
                <a:spcPts val="0"/>
              </a:spcAft>
              <a:buSzPts val="3000"/>
              <a:buFont typeface="Alegreya Sans SC"/>
              <a:buNone/>
              <a:defRPr sz="3000">
                <a:latin typeface="Alegreya Sans SC"/>
                <a:ea typeface="Alegreya Sans SC"/>
                <a:cs typeface="Alegreya Sans SC"/>
                <a:sym typeface="Alegreya Sans SC"/>
              </a:defRPr>
            </a:lvl8pPr>
            <a:lvl9pPr lvl="8" rtl="0">
              <a:spcBef>
                <a:spcPts val="0"/>
              </a:spcBef>
              <a:spcAft>
                <a:spcPts val="0"/>
              </a:spcAft>
              <a:buSzPts val="3000"/>
              <a:buFont typeface="Alegreya Sans SC"/>
              <a:buNone/>
              <a:defRPr sz="3000">
                <a:latin typeface="Alegreya Sans SC"/>
                <a:ea typeface="Alegreya Sans SC"/>
                <a:cs typeface="Alegreya Sans SC"/>
                <a:sym typeface="Alegreya Sans SC"/>
              </a:defRPr>
            </a:lvl9pPr>
          </a:lstStyle>
          <a:p>
            <a:endParaRPr/>
          </a:p>
        </p:txBody>
      </p:sp>
      <p:sp>
        <p:nvSpPr>
          <p:cNvPr id="60" name="Google Shape;60;p6"/>
          <p:cNvSpPr/>
          <p:nvPr/>
        </p:nvSpPr>
        <p:spPr>
          <a:xfrm>
            <a:off x="6582916" y="187390"/>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6"/>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p:nvPr/>
        </p:nvSpPr>
        <p:spPr>
          <a:xfrm>
            <a:off x="8335302" y="2116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6"/>
          <p:cNvSpPr/>
          <p:nvPr/>
        </p:nvSpPr>
        <p:spPr>
          <a:xfrm>
            <a:off x="1466850"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a:off x="8891625" y="1438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6877050" y="16900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7"/>
        <p:cNvGrpSpPr/>
        <p:nvPr/>
      </p:nvGrpSpPr>
      <p:grpSpPr>
        <a:xfrm>
          <a:off x="0" y="0"/>
          <a:ext cx="0" cy="0"/>
          <a:chOff x="0" y="0"/>
          <a:chExt cx="0" cy="0"/>
        </a:xfrm>
      </p:grpSpPr>
      <p:sp>
        <p:nvSpPr>
          <p:cNvPr id="68" name="Google Shape;68;p7"/>
          <p:cNvSpPr txBox="1">
            <a:spLocks noGrp="1"/>
          </p:cNvSpPr>
          <p:nvPr>
            <p:ph type="subTitle" idx="1"/>
          </p:nvPr>
        </p:nvSpPr>
        <p:spPr>
          <a:xfrm>
            <a:off x="965550" y="1718313"/>
            <a:ext cx="3406500" cy="2497200"/>
          </a:xfrm>
          <a:prstGeom prst="rect">
            <a:avLst/>
          </a:prstGeom>
        </p:spPr>
        <p:txBody>
          <a:bodyPr spcFirstLastPara="1" wrap="square" lIns="91425" tIns="91425" rIns="91425" bIns="91425" anchor="t" anchorCtr="0">
            <a:normAutofit/>
          </a:bodyPr>
          <a:lstStyle>
            <a:lvl1pPr lvl="0" rtl="0">
              <a:lnSpc>
                <a:spcPct val="100000"/>
              </a:lnSpc>
              <a:spcBef>
                <a:spcPts val="0"/>
              </a:spcBef>
              <a:spcAft>
                <a:spcPts val="0"/>
              </a:spcAft>
              <a:buSzPts val="18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69" name="Google Shape;69;p7"/>
          <p:cNvSpPr txBox="1">
            <a:spLocks noGrp="1"/>
          </p:cNvSpPr>
          <p:nvPr>
            <p:ph type="title"/>
          </p:nvPr>
        </p:nvSpPr>
        <p:spPr>
          <a:xfrm>
            <a:off x="965550" y="927988"/>
            <a:ext cx="3049200" cy="572700"/>
          </a:xfrm>
          <a:prstGeom prst="rect">
            <a:avLst/>
          </a:prstGeom>
        </p:spPr>
        <p:txBody>
          <a:bodyPr spcFirstLastPara="1" wrap="square" lIns="91425" tIns="91425" rIns="91425" bIns="91425" anchor="t" anchorCtr="0">
            <a:normAutofit/>
          </a:bodyPr>
          <a:lstStyle>
            <a:lvl1pPr lvl="0"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0" name="Google Shape;70;p7"/>
          <p:cNvSpPr/>
          <p:nvPr/>
        </p:nvSpPr>
        <p:spPr>
          <a:xfrm rot="5400000">
            <a:off x="4540926" y="4193557"/>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7"/>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7923658" y="428762"/>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1466850"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7"/>
          <p:cNvSpPr/>
          <p:nvPr/>
        </p:nvSpPr>
        <p:spPr>
          <a:xfrm>
            <a:off x="8891625"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7"/>
          <p:cNvSpPr/>
          <p:nvPr/>
        </p:nvSpPr>
        <p:spPr>
          <a:xfrm>
            <a:off x="5253075" y="46041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7"/>
          <p:cNvSpPr/>
          <p:nvPr/>
        </p:nvSpPr>
        <p:spPr>
          <a:xfrm>
            <a:off x="7901025" y="6010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7"/>
          <p:cNvSpPr/>
          <p:nvPr/>
        </p:nvSpPr>
        <p:spPr>
          <a:xfrm>
            <a:off x="4167225" y="4978000"/>
            <a:ext cx="61800" cy="618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9"/>
        <p:cNvGrpSpPr/>
        <p:nvPr/>
      </p:nvGrpSpPr>
      <p:grpSpPr>
        <a:xfrm>
          <a:off x="0" y="0"/>
          <a:ext cx="0" cy="0"/>
          <a:chOff x="0" y="0"/>
          <a:chExt cx="0" cy="0"/>
        </a:xfrm>
      </p:grpSpPr>
      <p:sp>
        <p:nvSpPr>
          <p:cNvPr id="80" name="Google Shape;80;p8"/>
          <p:cNvSpPr txBox="1">
            <a:spLocks noGrp="1"/>
          </p:cNvSpPr>
          <p:nvPr>
            <p:ph type="title"/>
          </p:nvPr>
        </p:nvSpPr>
        <p:spPr>
          <a:xfrm>
            <a:off x="721350" y="1066800"/>
            <a:ext cx="4793700" cy="2331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7000">
                <a:solidFill>
                  <a:schemeClr val="accent6"/>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81" name="Google Shape;81;p8"/>
          <p:cNvSpPr/>
          <p:nvPr/>
        </p:nvSpPr>
        <p:spPr>
          <a:xfrm>
            <a:off x="2381250" y="479815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1150586" y="4137809"/>
            <a:ext cx="838324" cy="1200904"/>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3" name="Google Shape;83;p8"/>
          <p:cNvGrpSpPr/>
          <p:nvPr/>
        </p:nvGrpSpPr>
        <p:grpSpPr>
          <a:xfrm rot="10800000">
            <a:off x="7896934" y="51049"/>
            <a:ext cx="1067939" cy="976890"/>
            <a:chOff x="8335302" y="372450"/>
            <a:chExt cx="1067939" cy="976890"/>
          </a:xfrm>
        </p:grpSpPr>
        <p:sp>
          <p:nvSpPr>
            <p:cNvPr id="84" name="Google Shape;84;p8"/>
            <p:cNvSpPr/>
            <p:nvPr/>
          </p:nvSpPr>
          <p:spPr>
            <a:xfrm>
              <a:off x="8335302" y="440290"/>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a:off x="8891625"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 name="Google Shape;86;p8"/>
          <p:cNvGrpSpPr/>
          <p:nvPr/>
        </p:nvGrpSpPr>
        <p:grpSpPr>
          <a:xfrm>
            <a:off x="2123041" y="143150"/>
            <a:ext cx="586620" cy="518268"/>
            <a:chOff x="5973316" y="169000"/>
            <a:chExt cx="586620" cy="518268"/>
          </a:xfrm>
        </p:grpSpPr>
        <p:sp>
          <p:nvSpPr>
            <p:cNvPr id="87" name="Google Shape;87;p8"/>
            <p:cNvSpPr/>
            <p:nvPr/>
          </p:nvSpPr>
          <p:spPr>
            <a:xfrm>
              <a:off x="5973316" y="187390"/>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267450" y="16900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3343783" y="3519912"/>
            <a:ext cx="1067939" cy="909050"/>
            <a:chOff x="4627883" y="3763587"/>
            <a:chExt cx="1067939" cy="909050"/>
          </a:xfrm>
        </p:grpSpPr>
        <p:sp>
          <p:nvSpPr>
            <p:cNvPr id="90" name="Google Shape;90;p8"/>
            <p:cNvSpPr/>
            <p:nvPr/>
          </p:nvSpPr>
          <p:spPr>
            <a:xfrm>
              <a:off x="4627883" y="376358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5338800" y="45564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 name="Google Shape;92;p8"/>
          <p:cNvSpPr/>
          <p:nvPr/>
        </p:nvSpPr>
        <p:spPr>
          <a:xfrm>
            <a:off x="911450" y="42841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3"/>
        <p:cNvGrpSpPr/>
        <p:nvPr/>
      </p:nvGrpSpPr>
      <p:grpSpPr>
        <a:xfrm>
          <a:off x="0" y="0"/>
          <a:ext cx="0" cy="0"/>
          <a:chOff x="0" y="0"/>
          <a:chExt cx="0" cy="0"/>
        </a:xfrm>
      </p:grpSpPr>
      <p:sp>
        <p:nvSpPr>
          <p:cNvPr id="94" name="Google Shape;94;p9"/>
          <p:cNvSpPr txBox="1">
            <a:spLocks noGrp="1"/>
          </p:cNvSpPr>
          <p:nvPr>
            <p:ph type="title"/>
          </p:nvPr>
        </p:nvSpPr>
        <p:spPr>
          <a:xfrm>
            <a:off x="1482724" y="1830475"/>
            <a:ext cx="2490900" cy="1482300"/>
          </a:xfrm>
          <a:prstGeom prst="rect">
            <a:avLst/>
          </a:prstGeom>
        </p:spPr>
        <p:txBody>
          <a:bodyPr spcFirstLastPara="1" wrap="square" lIns="91425" tIns="91425" rIns="91425" bIns="91425" anchor="ctr" anchorCtr="0">
            <a:normAutofit/>
          </a:bodyPr>
          <a:lstStyle>
            <a:lvl1pPr lvl="0" algn="l" rtl="0">
              <a:spcBef>
                <a:spcPts val="0"/>
              </a:spcBef>
              <a:spcAft>
                <a:spcPts val="0"/>
              </a:spcAft>
              <a:buSzPts val="2800"/>
              <a:buNone/>
              <a:defRPr sz="30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5" name="Google Shape;95;p9"/>
          <p:cNvSpPr txBox="1">
            <a:spLocks noGrp="1"/>
          </p:cNvSpPr>
          <p:nvPr>
            <p:ph type="body" idx="1"/>
          </p:nvPr>
        </p:nvSpPr>
        <p:spPr>
          <a:xfrm>
            <a:off x="4591676" y="863425"/>
            <a:ext cx="3679200" cy="3416400"/>
          </a:xfrm>
          <a:prstGeom prst="rect">
            <a:avLst/>
          </a:prstGeom>
        </p:spPr>
        <p:txBody>
          <a:bodyPr spcFirstLastPara="1" wrap="square" lIns="91425" tIns="91425" rIns="91425" bIns="91425" anchor="ctr" anchorCtr="0">
            <a:normAutofit/>
          </a:bodyPr>
          <a:lstStyle>
            <a:lvl1pPr marL="457200" lvl="0" indent="-304800" rtl="0">
              <a:lnSpc>
                <a:spcPct val="100000"/>
              </a:lnSpc>
              <a:spcBef>
                <a:spcPts val="0"/>
              </a:spcBef>
              <a:spcAft>
                <a:spcPts val="0"/>
              </a:spcAft>
              <a:buClr>
                <a:schemeClr val="accent5"/>
              </a:buClr>
              <a:buSzPts val="1200"/>
              <a:buChar char="●"/>
              <a:defRPr sz="1600"/>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96" name="Google Shape;96;p9"/>
          <p:cNvSpPr/>
          <p:nvPr/>
        </p:nvSpPr>
        <p:spPr>
          <a:xfrm>
            <a:off x="8097391" y="4426015"/>
            <a:ext cx="586620" cy="499878"/>
          </a:xfrm>
          <a:custGeom>
            <a:avLst/>
            <a:gdLst/>
            <a:ahLst/>
            <a:cxnLst/>
            <a:rect l="l" t="t" r="r" b="b"/>
            <a:pathLst>
              <a:path w="24718" h="21063" extrusionOk="0">
                <a:moveTo>
                  <a:pt x="7366" y="1"/>
                </a:moveTo>
                <a:cubicBezTo>
                  <a:pt x="7271" y="1"/>
                  <a:pt x="7171" y="19"/>
                  <a:pt x="7068" y="58"/>
                </a:cubicBezTo>
                <a:cubicBezTo>
                  <a:pt x="6239" y="390"/>
                  <a:pt x="6460" y="1619"/>
                  <a:pt x="7358" y="1619"/>
                </a:cubicBezTo>
                <a:lnTo>
                  <a:pt x="9484" y="7129"/>
                </a:lnTo>
                <a:cubicBezTo>
                  <a:pt x="9319" y="7212"/>
                  <a:pt x="9167" y="7308"/>
                  <a:pt x="9015" y="7419"/>
                </a:cubicBezTo>
                <a:lnTo>
                  <a:pt x="6129" y="4146"/>
                </a:lnTo>
                <a:cubicBezTo>
                  <a:pt x="6337" y="3729"/>
                  <a:pt x="6003" y="3328"/>
                  <a:pt x="5631" y="3328"/>
                </a:cubicBezTo>
                <a:cubicBezTo>
                  <a:pt x="5510" y="3328"/>
                  <a:pt x="5384" y="3371"/>
                  <a:pt x="5272" y="3469"/>
                </a:cubicBezTo>
                <a:cubicBezTo>
                  <a:pt x="4874" y="3820"/>
                  <a:pt x="5162" y="4435"/>
                  <a:pt x="5620" y="4435"/>
                </a:cubicBezTo>
                <a:cubicBezTo>
                  <a:pt x="5685" y="4435"/>
                  <a:pt x="5754" y="4422"/>
                  <a:pt x="5825" y="4394"/>
                </a:cubicBezTo>
                <a:lnTo>
                  <a:pt x="8697" y="7654"/>
                </a:lnTo>
                <a:cubicBezTo>
                  <a:pt x="7523" y="8606"/>
                  <a:pt x="6819" y="10015"/>
                  <a:pt x="6764" y="11534"/>
                </a:cubicBezTo>
                <a:lnTo>
                  <a:pt x="2566" y="11534"/>
                </a:lnTo>
                <a:cubicBezTo>
                  <a:pt x="2472" y="11287"/>
                  <a:pt x="2265" y="11175"/>
                  <a:pt x="2058" y="11175"/>
                </a:cubicBezTo>
                <a:cubicBezTo>
                  <a:pt x="1780" y="11175"/>
                  <a:pt x="1502" y="11378"/>
                  <a:pt x="1502" y="11727"/>
                </a:cubicBezTo>
                <a:cubicBezTo>
                  <a:pt x="1502" y="12075"/>
                  <a:pt x="1778" y="12274"/>
                  <a:pt x="2056" y="12274"/>
                </a:cubicBezTo>
                <a:cubicBezTo>
                  <a:pt x="2263" y="12274"/>
                  <a:pt x="2471" y="12163"/>
                  <a:pt x="2566" y="11921"/>
                </a:cubicBezTo>
                <a:lnTo>
                  <a:pt x="6764" y="11921"/>
                </a:lnTo>
                <a:cubicBezTo>
                  <a:pt x="6778" y="12321"/>
                  <a:pt x="6833" y="12708"/>
                  <a:pt x="6943" y="13095"/>
                </a:cubicBezTo>
                <a:lnTo>
                  <a:pt x="1544" y="15870"/>
                </a:lnTo>
                <a:cubicBezTo>
                  <a:pt x="1378" y="15722"/>
                  <a:pt x="1192" y="15658"/>
                  <a:pt x="1014" y="15658"/>
                </a:cubicBezTo>
                <a:cubicBezTo>
                  <a:pt x="477" y="15658"/>
                  <a:pt x="1" y="16233"/>
                  <a:pt x="301" y="16823"/>
                </a:cubicBezTo>
                <a:lnTo>
                  <a:pt x="301" y="16837"/>
                </a:lnTo>
                <a:cubicBezTo>
                  <a:pt x="455" y="17145"/>
                  <a:pt x="730" y="17282"/>
                  <a:pt x="1004" y="17282"/>
                </a:cubicBezTo>
                <a:cubicBezTo>
                  <a:pt x="1443" y="17282"/>
                  <a:pt x="1879" y="16933"/>
                  <a:pt x="1820" y="16381"/>
                </a:cubicBezTo>
                <a:lnTo>
                  <a:pt x="7123" y="13661"/>
                </a:lnTo>
                <a:cubicBezTo>
                  <a:pt x="7910" y="15663"/>
                  <a:pt x="9843" y="16975"/>
                  <a:pt x="11984" y="16975"/>
                </a:cubicBezTo>
                <a:lnTo>
                  <a:pt x="11984" y="19999"/>
                </a:lnTo>
                <a:cubicBezTo>
                  <a:pt x="11418" y="20220"/>
                  <a:pt x="11570" y="21063"/>
                  <a:pt x="12177" y="21063"/>
                </a:cubicBezTo>
                <a:cubicBezTo>
                  <a:pt x="12785" y="21063"/>
                  <a:pt x="12951" y="20220"/>
                  <a:pt x="12384" y="19999"/>
                </a:cubicBezTo>
                <a:lnTo>
                  <a:pt x="12384" y="16947"/>
                </a:lnTo>
                <a:cubicBezTo>
                  <a:pt x="14470" y="16782"/>
                  <a:pt x="16279" y="15387"/>
                  <a:pt x="16942" y="13398"/>
                </a:cubicBezTo>
                <a:lnTo>
                  <a:pt x="21927" y="16326"/>
                </a:lnTo>
                <a:cubicBezTo>
                  <a:pt x="21839" y="16889"/>
                  <a:pt x="22284" y="17267"/>
                  <a:pt x="22736" y="17267"/>
                </a:cubicBezTo>
                <a:cubicBezTo>
                  <a:pt x="22993" y="17267"/>
                  <a:pt x="23253" y="17145"/>
                  <a:pt x="23418" y="16865"/>
                </a:cubicBezTo>
                <a:cubicBezTo>
                  <a:pt x="23760" y="16277"/>
                  <a:pt x="23276" y="15649"/>
                  <a:pt x="22720" y="15649"/>
                </a:cubicBezTo>
                <a:cubicBezTo>
                  <a:pt x="22557" y="15649"/>
                  <a:pt x="22387" y="15703"/>
                  <a:pt x="22231" y="15829"/>
                </a:cubicBezTo>
                <a:lnTo>
                  <a:pt x="17107" y="12818"/>
                </a:lnTo>
                <a:cubicBezTo>
                  <a:pt x="17287" y="11948"/>
                  <a:pt x="17259" y="11051"/>
                  <a:pt x="16997" y="10208"/>
                </a:cubicBezTo>
                <a:lnTo>
                  <a:pt x="23142" y="9034"/>
                </a:lnTo>
                <a:cubicBezTo>
                  <a:pt x="23308" y="9303"/>
                  <a:pt x="23561" y="9420"/>
                  <a:pt x="23811" y="9420"/>
                </a:cubicBezTo>
                <a:cubicBezTo>
                  <a:pt x="24268" y="9420"/>
                  <a:pt x="24718" y="9031"/>
                  <a:pt x="24620" y="8468"/>
                </a:cubicBezTo>
                <a:cubicBezTo>
                  <a:pt x="24537" y="8026"/>
                  <a:pt x="24181" y="7805"/>
                  <a:pt x="23826" y="7805"/>
                </a:cubicBezTo>
                <a:cubicBezTo>
                  <a:pt x="23470" y="7805"/>
                  <a:pt x="23114" y="8026"/>
                  <a:pt x="23032" y="8468"/>
                </a:cubicBezTo>
                <a:lnTo>
                  <a:pt x="16790" y="9656"/>
                </a:lnTo>
                <a:cubicBezTo>
                  <a:pt x="16555" y="9131"/>
                  <a:pt x="16237" y="8648"/>
                  <a:pt x="15851" y="8220"/>
                </a:cubicBezTo>
                <a:lnTo>
                  <a:pt x="18543" y="5375"/>
                </a:lnTo>
                <a:cubicBezTo>
                  <a:pt x="18615" y="5403"/>
                  <a:pt x="18684" y="5416"/>
                  <a:pt x="18751" y="5416"/>
                </a:cubicBezTo>
                <a:cubicBezTo>
                  <a:pt x="19202" y="5416"/>
                  <a:pt x="19509" y="4825"/>
                  <a:pt x="19123" y="4464"/>
                </a:cubicBezTo>
                <a:cubicBezTo>
                  <a:pt x="19009" y="4356"/>
                  <a:pt x="18878" y="4310"/>
                  <a:pt x="18751" y="4310"/>
                </a:cubicBezTo>
                <a:cubicBezTo>
                  <a:pt x="18388" y="4310"/>
                  <a:pt x="18059" y="4689"/>
                  <a:pt x="18253" y="5099"/>
                </a:cubicBezTo>
                <a:lnTo>
                  <a:pt x="15574" y="7930"/>
                </a:lnTo>
                <a:cubicBezTo>
                  <a:pt x="14582" y="6993"/>
                  <a:pt x="13284" y="6496"/>
                  <a:pt x="11965" y="6496"/>
                </a:cubicBezTo>
                <a:cubicBezTo>
                  <a:pt x="11302" y="6496"/>
                  <a:pt x="10633" y="6621"/>
                  <a:pt x="9995" y="6880"/>
                </a:cubicBezTo>
                <a:lnTo>
                  <a:pt x="7896" y="1412"/>
                </a:lnTo>
                <a:cubicBezTo>
                  <a:pt x="8465" y="892"/>
                  <a:pt x="8037" y="1"/>
                  <a:pt x="736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rot="5400000">
            <a:off x="3556101" y="4191132"/>
            <a:ext cx="781079" cy="1118818"/>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rot="-5400000">
            <a:off x="339362" y="-161659"/>
            <a:ext cx="747728" cy="1071045"/>
          </a:xfrm>
          <a:custGeom>
            <a:avLst/>
            <a:gdLst/>
            <a:ahLst/>
            <a:cxnLst/>
            <a:rect l="l" t="t" r="r" b="b"/>
            <a:pathLst>
              <a:path w="24889" h="35651" extrusionOk="0">
                <a:moveTo>
                  <a:pt x="21186" y="1"/>
                </a:moveTo>
                <a:cubicBezTo>
                  <a:pt x="21111" y="1"/>
                  <a:pt x="21033" y="8"/>
                  <a:pt x="20953" y="24"/>
                </a:cubicBezTo>
                <a:cubicBezTo>
                  <a:pt x="19752" y="273"/>
                  <a:pt x="19766" y="1985"/>
                  <a:pt x="20967" y="2206"/>
                </a:cubicBezTo>
                <a:lnTo>
                  <a:pt x="22155" y="8213"/>
                </a:lnTo>
                <a:cubicBezTo>
                  <a:pt x="18081" y="9345"/>
                  <a:pt x="15084" y="12798"/>
                  <a:pt x="14532" y="16996"/>
                </a:cubicBezTo>
                <a:lnTo>
                  <a:pt x="3553" y="13143"/>
                </a:lnTo>
                <a:cubicBezTo>
                  <a:pt x="3530" y="12133"/>
                  <a:pt x="2728" y="11569"/>
                  <a:pt x="1925" y="11569"/>
                </a:cubicBezTo>
                <a:cubicBezTo>
                  <a:pt x="1302" y="11569"/>
                  <a:pt x="678" y="11909"/>
                  <a:pt x="418" y="12646"/>
                </a:cubicBezTo>
                <a:cubicBezTo>
                  <a:pt x="0" y="13832"/>
                  <a:pt x="958" y="14806"/>
                  <a:pt x="1972" y="14806"/>
                </a:cubicBezTo>
                <a:cubicBezTo>
                  <a:pt x="2397" y="14806"/>
                  <a:pt x="2833" y="14634"/>
                  <a:pt x="3180" y="14234"/>
                </a:cubicBezTo>
                <a:lnTo>
                  <a:pt x="14449" y="18197"/>
                </a:lnTo>
                <a:cubicBezTo>
                  <a:pt x="14421" y="19979"/>
                  <a:pt x="14849" y="21747"/>
                  <a:pt x="15678" y="23307"/>
                </a:cubicBezTo>
                <a:lnTo>
                  <a:pt x="4009" y="28002"/>
                </a:lnTo>
                <a:cubicBezTo>
                  <a:pt x="3663" y="27633"/>
                  <a:pt x="3248" y="27475"/>
                  <a:pt x="2844" y="27475"/>
                </a:cubicBezTo>
                <a:cubicBezTo>
                  <a:pt x="1811" y="27475"/>
                  <a:pt x="853" y="28510"/>
                  <a:pt x="1330" y="29701"/>
                </a:cubicBezTo>
                <a:cubicBezTo>
                  <a:pt x="1609" y="30404"/>
                  <a:pt x="2208" y="30723"/>
                  <a:pt x="2807" y="30723"/>
                </a:cubicBezTo>
                <a:cubicBezTo>
                  <a:pt x="3631" y="30723"/>
                  <a:pt x="4453" y="30119"/>
                  <a:pt x="4437" y="29079"/>
                </a:cubicBezTo>
                <a:lnTo>
                  <a:pt x="16286" y="24315"/>
                </a:lnTo>
                <a:cubicBezTo>
                  <a:pt x="16948" y="25268"/>
                  <a:pt x="17763" y="26097"/>
                  <a:pt x="18688" y="26787"/>
                </a:cubicBezTo>
                <a:lnTo>
                  <a:pt x="14518" y="33457"/>
                </a:lnTo>
                <a:cubicBezTo>
                  <a:pt x="14437" y="33441"/>
                  <a:pt x="14359" y="33434"/>
                  <a:pt x="14283" y="33434"/>
                </a:cubicBezTo>
                <a:cubicBezTo>
                  <a:pt x="13239" y="33434"/>
                  <a:pt x="12751" y="34868"/>
                  <a:pt x="13717" y="35473"/>
                </a:cubicBezTo>
                <a:cubicBezTo>
                  <a:pt x="13914" y="35596"/>
                  <a:pt x="14115" y="35651"/>
                  <a:pt x="14306" y="35651"/>
                </a:cubicBezTo>
                <a:cubicBezTo>
                  <a:pt x="15125" y="35651"/>
                  <a:pt x="15774" y="34666"/>
                  <a:pt x="15181" y="33871"/>
                </a:cubicBezTo>
                <a:lnTo>
                  <a:pt x="19338" y="27243"/>
                </a:lnTo>
                <a:cubicBezTo>
                  <a:pt x="20995" y="28292"/>
                  <a:pt x="22928" y="28858"/>
                  <a:pt x="24889" y="28872"/>
                </a:cubicBezTo>
                <a:lnTo>
                  <a:pt x="24889" y="7854"/>
                </a:lnTo>
                <a:cubicBezTo>
                  <a:pt x="24823" y="7853"/>
                  <a:pt x="24757" y="7852"/>
                  <a:pt x="24691" y="7852"/>
                </a:cubicBezTo>
                <a:cubicBezTo>
                  <a:pt x="24096" y="7852"/>
                  <a:pt x="23512" y="7908"/>
                  <a:pt x="22928" y="8020"/>
                </a:cubicBezTo>
                <a:lnTo>
                  <a:pt x="21754" y="2040"/>
                </a:lnTo>
                <a:cubicBezTo>
                  <a:pt x="22720" y="1435"/>
                  <a:pt x="22221" y="1"/>
                  <a:pt x="21186"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p:nvPr/>
        </p:nvSpPr>
        <p:spPr>
          <a:xfrm rot="-8100000">
            <a:off x="7978249" y="229910"/>
            <a:ext cx="1068008" cy="909109"/>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9"/>
          <p:cNvSpPr/>
          <p:nvPr/>
        </p:nvSpPr>
        <p:spPr>
          <a:xfrm>
            <a:off x="1466850" y="2962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9"/>
          <p:cNvSpPr/>
          <p:nvPr/>
        </p:nvSpPr>
        <p:spPr>
          <a:xfrm>
            <a:off x="247650" y="37245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9"/>
          <p:cNvSpPr/>
          <p:nvPr/>
        </p:nvSpPr>
        <p:spPr>
          <a:xfrm rot="-8100000">
            <a:off x="8079353" y="922842"/>
            <a:ext cx="95459" cy="95459"/>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9"/>
          <p:cNvSpPr/>
          <p:nvPr/>
        </p:nvSpPr>
        <p:spPr>
          <a:xfrm>
            <a:off x="8391525" y="4407625"/>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9"/>
          <p:cNvSpPr/>
          <p:nvPr/>
        </p:nvSpPr>
        <p:spPr>
          <a:xfrm>
            <a:off x="4292875" y="4715438"/>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10"/>
          <p:cNvSpPr txBox="1">
            <a:spLocks noGrp="1"/>
          </p:cNvSpPr>
          <p:nvPr>
            <p:ph type="title"/>
          </p:nvPr>
        </p:nvSpPr>
        <p:spPr>
          <a:xfrm>
            <a:off x="3057450" y="609600"/>
            <a:ext cx="3486300" cy="24954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4800"/>
              <a:buNone/>
              <a:defRPr sz="4000">
                <a:solidFill>
                  <a:schemeClr val="accent4"/>
                </a:solidFill>
              </a:defRPr>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85C9D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42524"/>
              </a:buClr>
              <a:buSzPts val="2800"/>
              <a:buFont typeface="Alegreya Sans SC"/>
              <a:buNone/>
              <a:defRPr sz="2800" b="1">
                <a:solidFill>
                  <a:srgbClr val="342524"/>
                </a:solidFill>
                <a:latin typeface="Alegreya Sans SC"/>
                <a:ea typeface="Alegreya Sans SC"/>
                <a:cs typeface="Alegreya Sans SC"/>
                <a:sym typeface="Alegreya Sans SC"/>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rgbClr val="232E44"/>
              </a:buClr>
              <a:buSzPts val="1800"/>
              <a:buFont typeface="Roboto Condensed"/>
              <a:buChar char="●"/>
              <a:defRPr sz="1800">
                <a:solidFill>
                  <a:srgbClr val="232E44"/>
                </a:solidFill>
                <a:latin typeface="Roboto Condensed"/>
                <a:ea typeface="Roboto Condensed"/>
                <a:cs typeface="Roboto Condensed"/>
                <a:sym typeface="Roboto Condensed"/>
              </a:defRPr>
            </a:lvl1pPr>
            <a:lvl2pPr marL="914400" lvl="1"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2pPr>
            <a:lvl3pPr marL="1371600" lvl="2"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3pPr>
            <a:lvl4pPr marL="1828800" lvl="3"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4pPr>
            <a:lvl5pPr marL="2286000" lvl="4"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5pPr>
            <a:lvl6pPr marL="2743200" lvl="5"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6pPr>
            <a:lvl7pPr marL="3200400" lvl="6"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7pPr>
            <a:lvl8pPr marL="3657600" lvl="7"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8pPr>
            <a:lvl9pPr marL="4114800" lvl="8" indent="-317500">
              <a:lnSpc>
                <a:spcPct val="115000"/>
              </a:lnSpc>
              <a:spcBef>
                <a:spcPts val="0"/>
              </a:spcBef>
              <a:spcAft>
                <a:spcPts val="0"/>
              </a:spcAft>
              <a:buClr>
                <a:srgbClr val="232E44"/>
              </a:buClr>
              <a:buSzPts val="1400"/>
              <a:buFont typeface="Roboto Condensed"/>
              <a:buChar char="■"/>
              <a:defRPr>
                <a:solidFill>
                  <a:srgbClr val="232E44"/>
                </a:solidFill>
                <a:latin typeface="Roboto Condensed"/>
                <a:ea typeface="Roboto Condensed"/>
                <a:cs typeface="Roboto Condensed"/>
                <a:sym typeface="Roboto Condense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Lst>
  <mc:AlternateContent xmlns:mc="http://schemas.openxmlformats.org/markup-compatibility/2006" xmlns:p14="http://schemas.microsoft.com/office/powerpoint/2010/main">
    <mc:Choice Requires="p14">
      <p:transition spd="slow">
        <p:fade thruBlk="1"/>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Dybm_qxR1MsbHlUy6GLC3UAZFO12I7yE/edit" TargetMode="External"/><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hyperlink" Target="https://www.cdc.gov/mmwr/preview/mmwrhtml/mm6034a5.htm"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hyperlink" Target="https://informationisbeautiful.net/visualizations/the-microbescope-infectious-diseases-in-context/" TargetMode="External"/><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hyperlink" Target="https://drive.google.com/file/d/1zyrvo68BJtZkWmtM4aL7iC9lUJGe2wM_/view?usp=sharingrms/Immunization_Requirements.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informationisbeautiful.net/visualizations/the-microbescope-infectious-diseases-in-context/"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cdc.gov/csels/dsepd/ss1978/lesson3/section6.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hyperlink" Target="https://portal.ct.gov/-/media/SDE/School-Nursing/Forms/Immunization_Requirements.pdf"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hyperlink" Target="https://lisalarkinmd.com/wp-content/uploads/2021/04/COVID-19-Vaccine-Comparison-Chart.pdf" TargetMode="External"/><Relationship Id="rId2" Type="http://schemas.openxmlformats.org/officeDocument/2006/relationships/notesSlide" Target="../notesSlides/notesSlide23.xml"/><Relationship Id="rId1" Type="http://schemas.openxmlformats.org/officeDocument/2006/relationships/slideLayout" Target="../slideLayouts/slideLayout17.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hyperlink" Target="https://www.biospace.com/article/comparing-covid-19-vaccines-pfizer-biontech-moderna-astrazeneca-oxford-j-and-j-russia-s-sputnik-v/" TargetMode="External"/><Relationship Id="rId2" Type="http://schemas.openxmlformats.org/officeDocument/2006/relationships/notesSlide" Target="../notesSlides/notesSlide24.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hyperlink" Target="https://www.cdc.gov/mmwr/preview/mmwrhtml/mm6034a5.htm" TargetMode="External"/><Relationship Id="rId2" Type="http://schemas.openxmlformats.org/officeDocument/2006/relationships/notesSlide" Target="../notesSlides/notesSlide8.xml"/><Relationship Id="rId1" Type="http://schemas.openxmlformats.org/officeDocument/2006/relationships/slideLayout" Target="../slideLayouts/slideLayout21.xml"/><Relationship Id="rId4" Type="http://schemas.openxmlformats.org/officeDocument/2006/relationships/hyperlink" Target="https://www.ncbi.nlm.nih.gov/pmc/articles/PMC6410476/"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85C9D1"/>
        </a:solidFill>
        <a:effectLst/>
      </p:bgPr>
    </p:bg>
    <p:spTree>
      <p:nvGrpSpPr>
        <p:cNvPr id="1" name="Shape 339"/>
        <p:cNvGrpSpPr/>
        <p:nvPr/>
      </p:nvGrpSpPr>
      <p:grpSpPr>
        <a:xfrm>
          <a:off x="0" y="0"/>
          <a:ext cx="0" cy="0"/>
          <a:chOff x="0" y="0"/>
          <a:chExt cx="0" cy="0"/>
        </a:xfrm>
      </p:grpSpPr>
      <p:sp>
        <p:nvSpPr>
          <p:cNvPr id="340" name="Google Shape;340;p30">
            <a:extLst>
              <a:ext uri="{C183D7F6-B498-43B3-948B-1728B52AA6E4}">
                <adec:decorative xmlns:adec="http://schemas.microsoft.com/office/drawing/2017/decorative" val="1"/>
              </a:ext>
            </a:extLst>
          </p:cNvPr>
          <p:cNvSpPr/>
          <p:nvPr/>
        </p:nvSpPr>
        <p:spPr>
          <a:xfrm rot="7678746">
            <a:off x="2007060" y="1406913"/>
            <a:ext cx="1552801" cy="1321816"/>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30"/>
          <p:cNvSpPr txBox="1">
            <a:spLocks noGrp="1"/>
          </p:cNvSpPr>
          <p:nvPr>
            <p:ph type="ctrTitle"/>
          </p:nvPr>
        </p:nvSpPr>
        <p:spPr>
          <a:xfrm>
            <a:off x="713725" y="1478125"/>
            <a:ext cx="4982100" cy="1660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500">
                <a:solidFill>
                  <a:schemeClr val="dk1"/>
                </a:solidFill>
              </a:rPr>
              <a:t>Collaborative Conversations:</a:t>
            </a:r>
            <a:endParaRPr sz="2500">
              <a:solidFill>
                <a:schemeClr val="dk1"/>
              </a:solidFill>
            </a:endParaRPr>
          </a:p>
          <a:p>
            <a:pPr marL="0" lvl="0" indent="0" algn="l" rtl="0">
              <a:spcBef>
                <a:spcPts val="0"/>
              </a:spcBef>
              <a:spcAft>
                <a:spcPts val="0"/>
              </a:spcAft>
              <a:buNone/>
            </a:pPr>
            <a:r>
              <a:rPr lang="en" sz="5600">
                <a:solidFill>
                  <a:schemeClr val="accent6"/>
                </a:solidFill>
              </a:rPr>
              <a:t>Vaccines</a:t>
            </a:r>
            <a:endParaRPr sz="5600">
              <a:solidFill>
                <a:schemeClr val="accent6"/>
              </a:solidFill>
            </a:endParaRPr>
          </a:p>
        </p:txBody>
      </p:sp>
      <p:sp>
        <p:nvSpPr>
          <p:cNvPr id="342" name="Google Shape;342;p30"/>
          <p:cNvSpPr txBox="1">
            <a:spLocks noGrp="1"/>
          </p:cNvSpPr>
          <p:nvPr>
            <p:ph type="subTitle" idx="1"/>
          </p:nvPr>
        </p:nvSpPr>
        <p:spPr>
          <a:xfrm>
            <a:off x="713725" y="3099650"/>
            <a:ext cx="5166000" cy="511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By: Kaitlyn Seeto, Megan Staples &amp; Toby Way, UConn</a:t>
            </a:r>
            <a:endParaRPr>
              <a:solidFill>
                <a:schemeClr val="dk1"/>
              </a:solidFill>
            </a:endParaRPr>
          </a:p>
        </p:txBody>
      </p:sp>
      <p:grpSp>
        <p:nvGrpSpPr>
          <p:cNvPr id="343" name="Google Shape;343;p30">
            <a:extLst>
              <a:ext uri="{C183D7F6-B498-43B3-948B-1728B52AA6E4}">
                <adec:decorative xmlns:adec="http://schemas.microsoft.com/office/drawing/2017/decorative" val="1"/>
              </a:ext>
            </a:extLst>
          </p:cNvPr>
          <p:cNvGrpSpPr/>
          <p:nvPr/>
        </p:nvGrpSpPr>
        <p:grpSpPr>
          <a:xfrm>
            <a:off x="4249994" y="391642"/>
            <a:ext cx="4737022" cy="4131933"/>
            <a:chOff x="4249994" y="391642"/>
            <a:chExt cx="4737022" cy="4131933"/>
          </a:xfrm>
        </p:grpSpPr>
        <p:grpSp>
          <p:nvGrpSpPr>
            <p:cNvPr id="344" name="Google Shape;344;p30"/>
            <p:cNvGrpSpPr/>
            <p:nvPr/>
          </p:nvGrpSpPr>
          <p:grpSpPr>
            <a:xfrm>
              <a:off x="4249994" y="391642"/>
              <a:ext cx="2035371" cy="1121588"/>
              <a:chOff x="6393575" y="998725"/>
              <a:chExt cx="2035575" cy="1121700"/>
            </a:xfrm>
          </p:grpSpPr>
          <p:sp>
            <p:nvSpPr>
              <p:cNvPr id="345" name="Google Shape;345;p30"/>
              <p:cNvSpPr/>
              <p:nvPr/>
            </p:nvSpPr>
            <p:spPr>
              <a:xfrm>
                <a:off x="6873125" y="1261800"/>
                <a:ext cx="1175300" cy="680150"/>
              </a:xfrm>
              <a:custGeom>
                <a:avLst/>
                <a:gdLst/>
                <a:ahLst/>
                <a:cxnLst/>
                <a:rect l="l" t="t" r="r" b="b"/>
                <a:pathLst>
                  <a:path w="47012" h="27206" extrusionOk="0">
                    <a:moveTo>
                      <a:pt x="3756" y="0"/>
                    </a:moveTo>
                    <a:lnTo>
                      <a:pt x="0" y="7416"/>
                    </a:lnTo>
                    <a:lnTo>
                      <a:pt x="35146" y="25230"/>
                    </a:lnTo>
                    <a:cubicBezTo>
                      <a:pt x="37480" y="26418"/>
                      <a:pt x="40062" y="27081"/>
                      <a:pt x="42686" y="27150"/>
                    </a:cubicBezTo>
                    <a:lnTo>
                      <a:pt x="44578" y="27205"/>
                    </a:lnTo>
                    <a:cubicBezTo>
                      <a:pt x="44596" y="27206"/>
                      <a:pt x="44613" y="27206"/>
                      <a:pt x="44631" y="27206"/>
                    </a:cubicBezTo>
                    <a:cubicBezTo>
                      <a:pt x="46145" y="27206"/>
                      <a:pt x="47011" y="25465"/>
                      <a:pt x="46069" y="24264"/>
                    </a:cubicBezTo>
                    <a:lnTo>
                      <a:pt x="44909" y="22772"/>
                    </a:lnTo>
                    <a:cubicBezTo>
                      <a:pt x="43294" y="20701"/>
                      <a:pt x="41250" y="19002"/>
                      <a:pt x="38902" y="17815"/>
                    </a:cubicBezTo>
                    <a:lnTo>
                      <a:pt x="37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30"/>
              <p:cNvSpPr/>
              <p:nvPr/>
            </p:nvSpPr>
            <p:spPr>
              <a:xfrm>
                <a:off x="7772825" y="1697150"/>
                <a:ext cx="151925" cy="256525"/>
              </a:xfrm>
              <a:custGeom>
                <a:avLst/>
                <a:gdLst/>
                <a:ahLst/>
                <a:cxnLst/>
                <a:rect l="l" t="t" r="r" b="b"/>
                <a:pathLst>
                  <a:path w="6077" h="10261" extrusionOk="0">
                    <a:moveTo>
                      <a:pt x="4903" y="0"/>
                    </a:moveTo>
                    <a:lnTo>
                      <a:pt x="0" y="9667"/>
                    </a:lnTo>
                    <a:lnTo>
                      <a:pt x="1174" y="10261"/>
                    </a:lnTo>
                    <a:lnTo>
                      <a:pt x="6076" y="594"/>
                    </a:lnTo>
                    <a:lnTo>
                      <a:pt x="4903" y="0"/>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30"/>
              <p:cNvSpPr/>
              <p:nvPr/>
            </p:nvSpPr>
            <p:spPr>
              <a:xfrm>
                <a:off x="7240450" y="1448225"/>
                <a:ext cx="888325" cy="520750"/>
              </a:xfrm>
              <a:custGeom>
                <a:avLst/>
                <a:gdLst/>
                <a:ahLst/>
                <a:cxnLst/>
                <a:rect l="l" t="t" r="r" b="b"/>
                <a:pathLst>
                  <a:path w="35533" h="20830" extrusionOk="0">
                    <a:moveTo>
                      <a:pt x="3771" y="0"/>
                    </a:moveTo>
                    <a:lnTo>
                      <a:pt x="1" y="7402"/>
                    </a:lnTo>
                    <a:lnTo>
                      <a:pt x="23505" y="19320"/>
                    </a:lnTo>
                    <a:cubicBezTo>
                      <a:pt x="24682" y="19908"/>
                      <a:pt x="25990" y="20211"/>
                      <a:pt x="27377" y="20211"/>
                    </a:cubicBezTo>
                    <a:cubicBezTo>
                      <a:pt x="27846" y="20211"/>
                      <a:pt x="28323" y="20177"/>
                      <a:pt x="28808" y="20107"/>
                    </a:cubicBezTo>
                    <a:cubicBezTo>
                      <a:pt x="28808" y="20107"/>
                      <a:pt x="32199" y="20830"/>
                      <a:pt x="34018" y="20830"/>
                    </a:cubicBezTo>
                    <a:cubicBezTo>
                      <a:pt x="34598" y="20830"/>
                      <a:pt x="35019" y="20756"/>
                      <a:pt x="35119" y="20563"/>
                    </a:cubicBezTo>
                    <a:lnTo>
                      <a:pt x="35133" y="20535"/>
                    </a:lnTo>
                    <a:cubicBezTo>
                      <a:pt x="35533" y="19720"/>
                      <a:pt x="31031" y="15716"/>
                      <a:pt x="31031" y="15716"/>
                    </a:cubicBezTo>
                    <a:cubicBezTo>
                      <a:pt x="30120" y="14003"/>
                      <a:pt x="28835" y="12705"/>
                      <a:pt x="27275" y="11918"/>
                    </a:cubicBezTo>
                    <a:lnTo>
                      <a:pt x="3771" y="0"/>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30"/>
              <p:cNvSpPr/>
              <p:nvPr/>
            </p:nvSpPr>
            <p:spPr>
              <a:xfrm>
                <a:off x="7262900" y="1468600"/>
                <a:ext cx="859675" cy="495800"/>
              </a:xfrm>
              <a:custGeom>
                <a:avLst/>
                <a:gdLst/>
                <a:ahLst/>
                <a:cxnLst/>
                <a:rect l="l" t="t" r="r" b="b"/>
                <a:pathLst>
                  <a:path w="34387" h="19832" extrusionOk="0">
                    <a:moveTo>
                      <a:pt x="3246" y="0"/>
                    </a:moveTo>
                    <a:lnTo>
                      <a:pt x="0" y="6422"/>
                    </a:lnTo>
                    <a:lnTo>
                      <a:pt x="22427" y="17787"/>
                    </a:lnTo>
                    <a:cubicBezTo>
                      <a:pt x="23660" y="18409"/>
                      <a:pt x="25028" y="18727"/>
                      <a:pt x="26407" y="18727"/>
                    </a:cubicBezTo>
                    <a:cubicBezTo>
                      <a:pt x="26742" y="18727"/>
                      <a:pt x="27078" y="18709"/>
                      <a:pt x="27413" y="18671"/>
                    </a:cubicBezTo>
                    <a:cubicBezTo>
                      <a:pt x="27413" y="18671"/>
                      <a:pt x="31731" y="19831"/>
                      <a:pt x="33405" y="19831"/>
                    </a:cubicBezTo>
                    <a:cubicBezTo>
                      <a:pt x="33748" y="19831"/>
                      <a:pt x="33980" y="19782"/>
                      <a:pt x="34041" y="19665"/>
                    </a:cubicBezTo>
                    <a:cubicBezTo>
                      <a:pt x="34386" y="18961"/>
                      <a:pt x="29332" y="14887"/>
                      <a:pt x="29332" y="14887"/>
                    </a:cubicBezTo>
                    <a:cubicBezTo>
                      <a:pt x="28476" y="13382"/>
                      <a:pt x="27205" y="12166"/>
                      <a:pt x="25673" y="11379"/>
                    </a:cubicBezTo>
                    <a:lnTo>
                      <a:pt x="3246"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30"/>
              <p:cNvSpPr/>
              <p:nvPr/>
            </p:nvSpPr>
            <p:spPr>
              <a:xfrm>
                <a:off x="6820650" y="1193225"/>
                <a:ext cx="199575" cy="322550"/>
              </a:xfrm>
              <a:custGeom>
                <a:avLst/>
                <a:gdLst/>
                <a:ahLst/>
                <a:cxnLst/>
                <a:rect l="l" t="t" r="r" b="b"/>
                <a:pathLst>
                  <a:path w="7983" h="12902" extrusionOk="0">
                    <a:moveTo>
                      <a:pt x="7089" y="0"/>
                    </a:moveTo>
                    <a:cubicBezTo>
                      <a:pt x="6239" y="0"/>
                      <a:pt x="4330" y="2461"/>
                      <a:pt x="2638" y="5767"/>
                    </a:cubicBezTo>
                    <a:cubicBezTo>
                      <a:pt x="842" y="9317"/>
                      <a:pt x="0" y="12493"/>
                      <a:pt x="732" y="12866"/>
                    </a:cubicBezTo>
                    <a:cubicBezTo>
                      <a:pt x="781" y="12890"/>
                      <a:pt x="835" y="12902"/>
                      <a:pt x="894" y="12902"/>
                    </a:cubicBezTo>
                    <a:cubicBezTo>
                      <a:pt x="1745" y="12902"/>
                      <a:pt x="3653" y="10453"/>
                      <a:pt x="5344" y="7135"/>
                    </a:cubicBezTo>
                    <a:cubicBezTo>
                      <a:pt x="7140" y="3599"/>
                      <a:pt x="7982" y="423"/>
                      <a:pt x="7250" y="36"/>
                    </a:cubicBezTo>
                    <a:cubicBezTo>
                      <a:pt x="7202" y="12"/>
                      <a:pt x="7148" y="0"/>
                      <a:pt x="7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30"/>
              <p:cNvSpPr/>
              <p:nvPr/>
            </p:nvSpPr>
            <p:spPr>
              <a:xfrm>
                <a:off x="6831000" y="1217525"/>
                <a:ext cx="168850" cy="274300"/>
              </a:xfrm>
              <a:custGeom>
                <a:avLst/>
                <a:gdLst/>
                <a:ahLst/>
                <a:cxnLst/>
                <a:rect l="l" t="t" r="r" b="b"/>
                <a:pathLst>
                  <a:path w="6754" h="10972" extrusionOk="0">
                    <a:moveTo>
                      <a:pt x="6142" y="0"/>
                    </a:moveTo>
                    <a:cubicBezTo>
                      <a:pt x="5247" y="0"/>
                      <a:pt x="3588" y="2354"/>
                      <a:pt x="2320" y="4851"/>
                    </a:cubicBezTo>
                    <a:cubicBezTo>
                      <a:pt x="953" y="7557"/>
                      <a:pt x="0" y="10513"/>
                      <a:pt x="815" y="10927"/>
                    </a:cubicBezTo>
                    <a:cubicBezTo>
                      <a:pt x="875" y="10957"/>
                      <a:pt x="940" y="10971"/>
                      <a:pt x="1010" y="10971"/>
                    </a:cubicBezTo>
                    <a:cubicBezTo>
                      <a:pt x="1425" y="10971"/>
                      <a:pt x="2011" y="10462"/>
                      <a:pt x="2638" y="9670"/>
                    </a:cubicBezTo>
                    <a:lnTo>
                      <a:pt x="2348" y="9518"/>
                    </a:lnTo>
                    <a:cubicBezTo>
                      <a:pt x="1757" y="10257"/>
                      <a:pt x="1287" y="10655"/>
                      <a:pt x="1046" y="10655"/>
                    </a:cubicBezTo>
                    <a:cubicBezTo>
                      <a:pt x="1016" y="10655"/>
                      <a:pt x="990" y="10649"/>
                      <a:pt x="967" y="10637"/>
                    </a:cubicBezTo>
                    <a:cubicBezTo>
                      <a:pt x="567" y="10430"/>
                      <a:pt x="995" y="8193"/>
                      <a:pt x="2610" y="5003"/>
                    </a:cubicBezTo>
                    <a:cubicBezTo>
                      <a:pt x="4137" y="1976"/>
                      <a:pt x="5613" y="318"/>
                      <a:pt x="6110" y="318"/>
                    </a:cubicBezTo>
                    <a:cubicBezTo>
                      <a:pt x="6139" y="318"/>
                      <a:pt x="6165" y="323"/>
                      <a:pt x="6187" y="335"/>
                    </a:cubicBezTo>
                    <a:cubicBezTo>
                      <a:pt x="6394" y="445"/>
                      <a:pt x="6380" y="1081"/>
                      <a:pt x="6104" y="2116"/>
                    </a:cubicBezTo>
                    <a:lnTo>
                      <a:pt x="6394" y="2254"/>
                    </a:lnTo>
                    <a:cubicBezTo>
                      <a:pt x="6712" y="1108"/>
                      <a:pt x="6753" y="252"/>
                      <a:pt x="6339" y="45"/>
                    </a:cubicBezTo>
                    <a:cubicBezTo>
                      <a:pt x="6279" y="15"/>
                      <a:pt x="6213" y="0"/>
                      <a:pt x="6142" y="0"/>
                    </a:cubicBezTo>
                    <a:close/>
                  </a:path>
                </a:pathLst>
              </a:cu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30"/>
              <p:cNvSpPr/>
              <p:nvPr/>
            </p:nvSpPr>
            <p:spPr>
              <a:xfrm>
                <a:off x="6393575" y="998725"/>
                <a:ext cx="167825" cy="262375"/>
              </a:xfrm>
              <a:custGeom>
                <a:avLst/>
                <a:gdLst/>
                <a:ahLst/>
                <a:cxnLst/>
                <a:rect l="l" t="t" r="r" b="b"/>
                <a:pathLst>
                  <a:path w="6713" h="10495" extrusionOk="0">
                    <a:moveTo>
                      <a:pt x="5813" y="0"/>
                    </a:moveTo>
                    <a:cubicBezTo>
                      <a:pt x="5019" y="0"/>
                      <a:pt x="3410" y="1935"/>
                      <a:pt x="2072" y="4599"/>
                    </a:cubicBezTo>
                    <a:cubicBezTo>
                      <a:pt x="608" y="7471"/>
                      <a:pt x="1" y="10095"/>
                      <a:pt x="719" y="10454"/>
                    </a:cubicBezTo>
                    <a:cubicBezTo>
                      <a:pt x="773" y="10482"/>
                      <a:pt x="833" y="10495"/>
                      <a:pt x="899" y="10495"/>
                    </a:cubicBezTo>
                    <a:cubicBezTo>
                      <a:pt x="1692" y="10495"/>
                      <a:pt x="3302" y="8549"/>
                      <a:pt x="4641" y="5897"/>
                    </a:cubicBezTo>
                    <a:cubicBezTo>
                      <a:pt x="6104" y="3024"/>
                      <a:pt x="6712" y="401"/>
                      <a:pt x="5994" y="42"/>
                    </a:cubicBezTo>
                    <a:cubicBezTo>
                      <a:pt x="5940" y="14"/>
                      <a:pt x="5879" y="0"/>
                      <a:pt x="5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30"/>
              <p:cNvSpPr/>
              <p:nvPr/>
            </p:nvSpPr>
            <p:spPr>
              <a:xfrm>
                <a:off x="6401525" y="1018425"/>
                <a:ext cx="142250" cy="222975"/>
              </a:xfrm>
              <a:custGeom>
                <a:avLst/>
                <a:gdLst/>
                <a:ahLst/>
                <a:cxnLst/>
                <a:rect l="l" t="t" r="r" b="b"/>
                <a:pathLst>
                  <a:path w="5690" h="8919" extrusionOk="0">
                    <a:moveTo>
                      <a:pt x="5035" y="0"/>
                    </a:moveTo>
                    <a:cubicBezTo>
                      <a:pt x="4205" y="0"/>
                      <a:pt x="2842" y="1852"/>
                      <a:pt x="1823" y="3852"/>
                    </a:cubicBezTo>
                    <a:cubicBezTo>
                      <a:pt x="718" y="6048"/>
                      <a:pt x="0" y="8465"/>
                      <a:pt x="787" y="8865"/>
                    </a:cubicBezTo>
                    <a:cubicBezTo>
                      <a:pt x="859" y="8901"/>
                      <a:pt x="937" y="8918"/>
                      <a:pt x="1018" y="8918"/>
                    </a:cubicBezTo>
                    <a:cubicBezTo>
                      <a:pt x="1405" y="8918"/>
                      <a:pt x="1890" y="8531"/>
                      <a:pt x="2403" y="7926"/>
                    </a:cubicBezTo>
                    <a:lnTo>
                      <a:pt x="2127" y="7774"/>
                    </a:lnTo>
                    <a:cubicBezTo>
                      <a:pt x="1629" y="8357"/>
                      <a:pt x="1228" y="8662"/>
                      <a:pt x="997" y="8662"/>
                    </a:cubicBezTo>
                    <a:cubicBezTo>
                      <a:pt x="965" y="8662"/>
                      <a:pt x="937" y="8656"/>
                      <a:pt x="912" y="8644"/>
                    </a:cubicBezTo>
                    <a:cubicBezTo>
                      <a:pt x="525" y="8451"/>
                      <a:pt x="787" y="6587"/>
                      <a:pt x="2113" y="3990"/>
                    </a:cubicBezTo>
                    <a:cubicBezTo>
                      <a:pt x="3353" y="1562"/>
                      <a:pt x="4605" y="257"/>
                      <a:pt x="5078" y="257"/>
                    </a:cubicBezTo>
                    <a:cubicBezTo>
                      <a:pt x="5111" y="257"/>
                      <a:pt x="5140" y="263"/>
                      <a:pt x="5165" y="276"/>
                    </a:cubicBezTo>
                    <a:cubicBezTo>
                      <a:pt x="5358" y="386"/>
                      <a:pt x="5386" y="925"/>
                      <a:pt x="5179" y="1767"/>
                    </a:cubicBezTo>
                    <a:lnTo>
                      <a:pt x="5469" y="1905"/>
                    </a:lnTo>
                    <a:cubicBezTo>
                      <a:pt x="5690" y="966"/>
                      <a:pt x="5676" y="248"/>
                      <a:pt x="5262" y="55"/>
                    </a:cubicBezTo>
                    <a:cubicBezTo>
                      <a:pt x="5192" y="18"/>
                      <a:pt x="5116" y="0"/>
                      <a:pt x="5035" y="0"/>
                    </a:cubicBezTo>
                    <a:close/>
                  </a:path>
                </a:pathLst>
              </a:cu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30"/>
              <p:cNvSpPr/>
              <p:nvPr/>
            </p:nvSpPr>
            <p:spPr>
              <a:xfrm>
                <a:off x="7268075" y="1446500"/>
                <a:ext cx="41450" cy="68725"/>
              </a:xfrm>
              <a:custGeom>
                <a:avLst/>
                <a:gdLst/>
                <a:ahLst/>
                <a:cxnLst/>
                <a:rect l="l" t="t" r="r" b="b"/>
                <a:pathLst>
                  <a:path w="1658" h="2749" extrusionOk="0">
                    <a:moveTo>
                      <a:pt x="1285" y="0"/>
                    </a:moveTo>
                    <a:lnTo>
                      <a:pt x="0" y="2555"/>
                    </a:lnTo>
                    <a:lnTo>
                      <a:pt x="373" y="2748"/>
                    </a:lnTo>
                    <a:lnTo>
                      <a:pt x="1658" y="194"/>
                    </a:lnTo>
                    <a:lnTo>
                      <a:pt x="1285"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30"/>
              <p:cNvSpPr/>
              <p:nvPr/>
            </p:nvSpPr>
            <p:spPr>
              <a:xfrm>
                <a:off x="7240100" y="1432350"/>
                <a:ext cx="41800" cy="68725"/>
              </a:xfrm>
              <a:custGeom>
                <a:avLst/>
                <a:gdLst/>
                <a:ahLst/>
                <a:cxnLst/>
                <a:rect l="l" t="t" r="r" b="b"/>
                <a:pathLst>
                  <a:path w="1672" h="2749" extrusionOk="0">
                    <a:moveTo>
                      <a:pt x="1299" y="0"/>
                    </a:moveTo>
                    <a:lnTo>
                      <a:pt x="1" y="2555"/>
                    </a:lnTo>
                    <a:lnTo>
                      <a:pt x="374" y="2748"/>
                    </a:lnTo>
                    <a:lnTo>
                      <a:pt x="1672" y="193"/>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30"/>
              <p:cNvSpPr/>
              <p:nvPr/>
            </p:nvSpPr>
            <p:spPr>
              <a:xfrm>
                <a:off x="7212150" y="1418175"/>
                <a:ext cx="41800" cy="68750"/>
              </a:xfrm>
              <a:custGeom>
                <a:avLst/>
                <a:gdLst/>
                <a:ahLst/>
                <a:cxnLst/>
                <a:rect l="l" t="t" r="r" b="b"/>
                <a:pathLst>
                  <a:path w="1672" h="2750" extrusionOk="0">
                    <a:moveTo>
                      <a:pt x="1298" y="1"/>
                    </a:moveTo>
                    <a:lnTo>
                      <a:pt x="0" y="2556"/>
                    </a:lnTo>
                    <a:lnTo>
                      <a:pt x="373" y="2749"/>
                    </a:lnTo>
                    <a:lnTo>
                      <a:pt x="1671" y="194"/>
                    </a:lnTo>
                    <a:lnTo>
                      <a:pt x="1298"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30"/>
              <p:cNvSpPr/>
              <p:nvPr/>
            </p:nvSpPr>
            <p:spPr>
              <a:xfrm>
                <a:off x="7184175" y="1404025"/>
                <a:ext cx="41800" cy="68725"/>
              </a:xfrm>
              <a:custGeom>
                <a:avLst/>
                <a:gdLst/>
                <a:ahLst/>
                <a:cxnLst/>
                <a:rect l="l" t="t" r="r" b="b"/>
                <a:pathLst>
                  <a:path w="1672" h="2749" extrusionOk="0">
                    <a:moveTo>
                      <a:pt x="1299" y="1"/>
                    </a:moveTo>
                    <a:lnTo>
                      <a:pt x="1" y="2555"/>
                    </a:lnTo>
                    <a:lnTo>
                      <a:pt x="374" y="2749"/>
                    </a:lnTo>
                    <a:lnTo>
                      <a:pt x="1672" y="180"/>
                    </a:lnTo>
                    <a:lnTo>
                      <a:pt x="1299"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30"/>
              <p:cNvSpPr/>
              <p:nvPr/>
            </p:nvSpPr>
            <p:spPr>
              <a:xfrm>
                <a:off x="7156225" y="1389875"/>
                <a:ext cx="41800" cy="68725"/>
              </a:xfrm>
              <a:custGeom>
                <a:avLst/>
                <a:gdLst/>
                <a:ahLst/>
                <a:cxnLst/>
                <a:rect l="l" t="t" r="r" b="b"/>
                <a:pathLst>
                  <a:path w="1672" h="2749" extrusionOk="0">
                    <a:moveTo>
                      <a:pt x="1298" y="0"/>
                    </a:moveTo>
                    <a:lnTo>
                      <a:pt x="0" y="2555"/>
                    </a:lnTo>
                    <a:lnTo>
                      <a:pt x="373" y="2749"/>
                    </a:lnTo>
                    <a:lnTo>
                      <a:pt x="1671" y="194"/>
                    </a:lnTo>
                    <a:lnTo>
                      <a:pt x="1298"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0"/>
              <p:cNvSpPr/>
              <p:nvPr/>
            </p:nvSpPr>
            <p:spPr>
              <a:xfrm>
                <a:off x="7128250" y="1375725"/>
                <a:ext cx="41800" cy="68725"/>
              </a:xfrm>
              <a:custGeom>
                <a:avLst/>
                <a:gdLst/>
                <a:ahLst/>
                <a:cxnLst/>
                <a:rect l="l" t="t" r="r" b="b"/>
                <a:pathLst>
                  <a:path w="1672" h="2749" extrusionOk="0">
                    <a:moveTo>
                      <a:pt x="1299" y="0"/>
                    </a:moveTo>
                    <a:lnTo>
                      <a:pt x="1" y="2555"/>
                    </a:lnTo>
                    <a:lnTo>
                      <a:pt x="373" y="2748"/>
                    </a:lnTo>
                    <a:lnTo>
                      <a:pt x="1672" y="194"/>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30"/>
              <p:cNvSpPr/>
              <p:nvPr/>
            </p:nvSpPr>
            <p:spPr>
              <a:xfrm>
                <a:off x="7100275" y="1361575"/>
                <a:ext cx="41800" cy="68725"/>
              </a:xfrm>
              <a:custGeom>
                <a:avLst/>
                <a:gdLst/>
                <a:ahLst/>
                <a:cxnLst/>
                <a:rect l="l" t="t" r="r" b="b"/>
                <a:pathLst>
                  <a:path w="1672" h="2749" extrusionOk="0">
                    <a:moveTo>
                      <a:pt x="1299" y="0"/>
                    </a:moveTo>
                    <a:lnTo>
                      <a:pt x="1" y="2555"/>
                    </a:lnTo>
                    <a:lnTo>
                      <a:pt x="374" y="2748"/>
                    </a:lnTo>
                    <a:lnTo>
                      <a:pt x="1672"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30"/>
              <p:cNvSpPr/>
              <p:nvPr/>
            </p:nvSpPr>
            <p:spPr>
              <a:xfrm>
                <a:off x="7072675" y="1347400"/>
                <a:ext cx="41450" cy="68750"/>
              </a:xfrm>
              <a:custGeom>
                <a:avLst/>
                <a:gdLst/>
                <a:ahLst/>
                <a:cxnLst/>
                <a:rect l="l" t="t" r="r" b="b"/>
                <a:pathLst>
                  <a:path w="1658" h="2750" extrusionOk="0">
                    <a:moveTo>
                      <a:pt x="1284" y="1"/>
                    </a:moveTo>
                    <a:lnTo>
                      <a:pt x="0" y="2556"/>
                    </a:lnTo>
                    <a:lnTo>
                      <a:pt x="373" y="2749"/>
                    </a:lnTo>
                    <a:lnTo>
                      <a:pt x="1657" y="194"/>
                    </a:lnTo>
                    <a:lnTo>
                      <a:pt x="1284"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30"/>
              <p:cNvSpPr/>
              <p:nvPr/>
            </p:nvSpPr>
            <p:spPr>
              <a:xfrm>
                <a:off x="7044700" y="1333250"/>
                <a:ext cx="41450" cy="68725"/>
              </a:xfrm>
              <a:custGeom>
                <a:avLst/>
                <a:gdLst/>
                <a:ahLst/>
                <a:cxnLst/>
                <a:rect l="l" t="t" r="r" b="b"/>
                <a:pathLst>
                  <a:path w="1658" h="2749" extrusionOk="0">
                    <a:moveTo>
                      <a:pt x="1285" y="1"/>
                    </a:moveTo>
                    <a:lnTo>
                      <a:pt x="1" y="2556"/>
                    </a:lnTo>
                    <a:lnTo>
                      <a:pt x="373" y="2749"/>
                    </a:lnTo>
                    <a:lnTo>
                      <a:pt x="1658" y="180"/>
                    </a:lnTo>
                    <a:lnTo>
                      <a:pt x="1285"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30"/>
              <p:cNvSpPr/>
              <p:nvPr/>
            </p:nvSpPr>
            <p:spPr>
              <a:xfrm>
                <a:off x="7016750" y="1319100"/>
                <a:ext cx="41775" cy="68375"/>
              </a:xfrm>
              <a:custGeom>
                <a:avLst/>
                <a:gdLst/>
                <a:ahLst/>
                <a:cxnLst/>
                <a:rect l="l" t="t" r="r" b="b"/>
                <a:pathLst>
                  <a:path w="1671" h="2735" extrusionOk="0">
                    <a:moveTo>
                      <a:pt x="1298" y="1"/>
                    </a:moveTo>
                    <a:lnTo>
                      <a:pt x="0" y="2555"/>
                    </a:lnTo>
                    <a:lnTo>
                      <a:pt x="373" y="2735"/>
                    </a:lnTo>
                    <a:lnTo>
                      <a:pt x="1671" y="180"/>
                    </a:lnTo>
                    <a:lnTo>
                      <a:pt x="1298"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30"/>
              <p:cNvSpPr/>
              <p:nvPr/>
            </p:nvSpPr>
            <p:spPr>
              <a:xfrm>
                <a:off x="6988775" y="1304950"/>
                <a:ext cx="41800" cy="68375"/>
              </a:xfrm>
              <a:custGeom>
                <a:avLst/>
                <a:gdLst/>
                <a:ahLst/>
                <a:cxnLst/>
                <a:rect l="l" t="t" r="r" b="b"/>
                <a:pathLst>
                  <a:path w="1672" h="2735" extrusionOk="0">
                    <a:moveTo>
                      <a:pt x="1299" y="0"/>
                    </a:moveTo>
                    <a:lnTo>
                      <a:pt x="0" y="2555"/>
                    </a:lnTo>
                    <a:lnTo>
                      <a:pt x="373" y="2735"/>
                    </a:lnTo>
                    <a:lnTo>
                      <a:pt x="1671"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30"/>
              <p:cNvSpPr/>
              <p:nvPr/>
            </p:nvSpPr>
            <p:spPr>
              <a:xfrm>
                <a:off x="6960800" y="1290800"/>
                <a:ext cx="41800" cy="68725"/>
              </a:xfrm>
              <a:custGeom>
                <a:avLst/>
                <a:gdLst/>
                <a:ahLst/>
                <a:cxnLst/>
                <a:rect l="l" t="t" r="r" b="b"/>
                <a:pathLst>
                  <a:path w="1672" h="2749" extrusionOk="0">
                    <a:moveTo>
                      <a:pt x="1299" y="0"/>
                    </a:moveTo>
                    <a:lnTo>
                      <a:pt x="1" y="2555"/>
                    </a:lnTo>
                    <a:lnTo>
                      <a:pt x="374" y="2748"/>
                    </a:lnTo>
                    <a:lnTo>
                      <a:pt x="1672"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30"/>
              <p:cNvSpPr/>
              <p:nvPr/>
            </p:nvSpPr>
            <p:spPr>
              <a:xfrm>
                <a:off x="6447775" y="1061900"/>
                <a:ext cx="510300" cy="364950"/>
              </a:xfrm>
              <a:custGeom>
                <a:avLst/>
                <a:gdLst/>
                <a:ahLst/>
                <a:cxnLst/>
                <a:rect l="l" t="t" r="r" b="b"/>
                <a:pathLst>
                  <a:path w="20412" h="14598" extrusionOk="0">
                    <a:moveTo>
                      <a:pt x="3149" y="760"/>
                    </a:moveTo>
                    <a:lnTo>
                      <a:pt x="19652" y="9129"/>
                    </a:lnTo>
                    <a:lnTo>
                      <a:pt x="17263" y="13824"/>
                    </a:lnTo>
                    <a:lnTo>
                      <a:pt x="774" y="5455"/>
                    </a:lnTo>
                    <a:lnTo>
                      <a:pt x="3149" y="760"/>
                    </a:lnTo>
                    <a:close/>
                    <a:moveTo>
                      <a:pt x="2901" y="0"/>
                    </a:moveTo>
                    <a:lnTo>
                      <a:pt x="1" y="5704"/>
                    </a:lnTo>
                    <a:lnTo>
                      <a:pt x="17511" y="14597"/>
                    </a:lnTo>
                    <a:lnTo>
                      <a:pt x="20411" y="8880"/>
                    </a:lnTo>
                    <a:lnTo>
                      <a:pt x="2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30"/>
              <p:cNvSpPr/>
              <p:nvPr/>
            </p:nvSpPr>
            <p:spPr>
              <a:xfrm>
                <a:off x="8101800" y="1951850"/>
                <a:ext cx="327350" cy="168575"/>
              </a:xfrm>
              <a:custGeom>
                <a:avLst/>
                <a:gdLst/>
                <a:ahLst/>
                <a:cxnLst/>
                <a:rect l="l" t="t" r="r" b="b"/>
                <a:pathLst>
                  <a:path w="13094" h="6743" extrusionOk="0">
                    <a:moveTo>
                      <a:pt x="375" y="1"/>
                    </a:moveTo>
                    <a:cubicBezTo>
                      <a:pt x="114" y="1"/>
                      <a:pt x="1" y="369"/>
                      <a:pt x="250" y="501"/>
                    </a:cubicBezTo>
                    <a:lnTo>
                      <a:pt x="13093" y="6743"/>
                    </a:lnTo>
                    <a:lnTo>
                      <a:pt x="499" y="73"/>
                    </a:lnTo>
                    <a:cubicBezTo>
                      <a:pt x="471" y="59"/>
                      <a:pt x="458" y="17"/>
                      <a:pt x="416" y="4"/>
                    </a:cubicBezTo>
                    <a:cubicBezTo>
                      <a:pt x="402" y="2"/>
                      <a:pt x="388" y="1"/>
                      <a:pt x="375"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30"/>
              <p:cNvSpPr/>
              <p:nvPr/>
            </p:nvSpPr>
            <p:spPr>
              <a:xfrm>
                <a:off x="7045750" y="1461125"/>
                <a:ext cx="828950" cy="442625"/>
              </a:xfrm>
              <a:custGeom>
                <a:avLst/>
                <a:gdLst/>
                <a:ahLst/>
                <a:cxnLst/>
                <a:rect l="l" t="t" r="r" b="b"/>
                <a:pathLst>
                  <a:path w="33158" h="17705" extrusionOk="0">
                    <a:moveTo>
                      <a:pt x="630" y="0"/>
                    </a:moveTo>
                    <a:cubicBezTo>
                      <a:pt x="615" y="0"/>
                      <a:pt x="602" y="7"/>
                      <a:pt x="594" y="23"/>
                    </a:cubicBezTo>
                    <a:lnTo>
                      <a:pt x="14" y="1169"/>
                    </a:lnTo>
                    <a:cubicBezTo>
                      <a:pt x="0" y="1197"/>
                      <a:pt x="14" y="1224"/>
                      <a:pt x="41" y="1238"/>
                    </a:cubicBezTo>
                    <a:lnTo>
                      <a:pt x="32494" y="17699"/>
                    </a:lnTo>
                    <a:cubicBezTo>
                      <a:pt x="32502" y="17703"/>
                      <a:pt x="32509" y="17705"/>
                      <a:pt x="32516" y="17705"/>
                    </a:cubicBezTo>
                    <a:cubicBezTo>
                      <a:pt x="32536" y="17705"/>
                      <a:pt x="32553" y="17692"/>
                      <a:pt x="32563" y="17672"/>
                    </a:cubicBezTo>
                    <a:lnTo>
                      <a:pt x="33143" y="16525"/>
                    </a:lnTo>
                    <a:cubicBezTo>
                      <a:pt x="33157" y="16512"/>
                      <a:pt x="33143" y="16484"/>
                      <a:pt x="33129" y="16470"/>
                    </a:cubicBezTo>
                    <a:lnTo>
                      <a:pt x="663" y="9"/>
                    </a:lnTo>
                    <a:cubicBezTo>
                      <a:pt x="651" y="3"/>
                      <a:pt x="640" y="0"/>
                      <a:pt x="630" y="0"/>
                    </a:cubicBez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8" name="Google Shape;368;p30"/>
            <p:cNvSpPr/>
            <p:nvPr/>
          </p:nvSpPr>
          <p:spPr>
            <a:xfrm>
              <a:off x="6360184" y="3901570"/>
              <a:ext cx="1098933" cy="359239"/>
            </a:xfrm>
            <a:custGeom>
              <a:avLst/>
              <a:gdLst/>
              <a:ahLst/>
              <a:cxnLst/>
              <a:rect l="l" t="t" r="r" b="b"/>
              <a:pathLst>
                <a:path w="46305" h="15137" extrusionOk="0">
                  <a:moveTo>
                    <a:pt x="23159" y="1"/>
                  </a:moveTo>
                  <a:cubicBezTo>
                    <a:pt x="10371" y="1"/>
                    <a:pt x="0" y="3384"/>
                    <a:pt x="0" y="7568"/>
                  </a:cubicBezTo>
                  <a:cubicBezTo>
                    <a:pt x="0" y="11739"/>
                    <a:pt x="10371" y="15136"/>
                    <a:pt x="23159" y="15136"/>
                  </a:cubicBezTo>
                  <a:cubicBezTo>
                    <a:pt x="35947" y="15136"/>
                    <a:pt x="46304" y="11739"/>
                    <a:pt x="46304" y="7568"/>
                  </a:cubicBezTo>
                  <a:cubicBezTo>
                    <a:pt x="46304" y="3384"/>
                    <a:pt x="35947" y="1"/>
                    <a:pt x="23159"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30"/>
            <p:cNvSpPr/>
            <p:nvPr/>
          </p:nvSpPr>
          <p:spPr>
            <a:xfrm>
              <a:off x="6945190" y="3933372"/>
              <a:ext cx="1659685" cy="359215"/>
            </a:xfrm>
            <a:custGeom>
              <a:avLst/>
              <a:gdLst/>
              <a:ahLst/>
              <a:cxnLst/>
              <a:rect l="l" t="t" r="r" b="b"/>
              <a:pathLst>
                <a:path w="69933" h="15136" extrusionOk="0">
                  <a:moveTo>
                    <a:pt x="34967" y="0"/>
                  </a:moveTo>
                  <a:cubicBezTo>
                    <a:pt x="15661" y="0"/>
                    <a:pt x="0" y="3384"/>
                    <a:pt x="0" y="7568"/>
                  </a:cubicBezTo>
                  <a:cubicBezTo>
                    <a:pt x="0" y="11752"/>
                    <a:pt x="15661" y="15136"/>
                    <a:pt x="34967" y="15136"/>
                  </a:cubicBezTo>
                  <a:cubicBezTo>
                    <a:pt x="54286" y="15136"/>
                    <a:pt x="69933" y="11752"/>
                    <a:pt x="69933" y="7568"/>
                  </a:cubicBezTo>
                  <a:cubicBezTo>
                    <a:pt x="69933" y="3384"/>
                    <a:pt x="54286" y="0"/>
                    <a:pt x="3496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30"/>
            <p:cNvSpPr/>
            <p:nvPr/>
          </p:nvSpPr>
          <p:spPr>
            <a:xfrm>
              <a:off x="7707170" y="1827990"/>
              <a:ext cx="195034" cy="294069"/>
            </a:xfrm>
            <a:custGeom>
              <a:avLst/>
              <a:gdLst/>
              <a:ahLst/>
              <a:cxnLst/>
              <a:rect l="l" t="t" r="r" b="b"/>
              <a:pathLst>
                <a:path w="8218" h="12391" extrusionOk="0">
                  <a:moveTo>
                    <a:pt x="8218" y="0"/>
                  </a:moveTo>
                  <a:lnTo>
                    <a:pt x="733" y="5994"/>
                  </a:lnTo>
                  <a:cubicBezTo>
                    <a:pt x="733" y="5994"/>
                    <a:pt x="1" y="11145"/>
                    <a:pt x="3232" y="12318"/>
                  </a:cubicBezTo>
                  <a:cubicBezTo>
                    <a:pt x="3367" y="12367"/>
                    <a:pt x="3499" y="12391"/>
                    <a:pt x="3629" y="12391"/>
                  </a:cubicBezTo>
                  <a:cubicBezTo>
                    <a:pt x="6607" y="12391"/>
                    <a:pt x="8218" y="1"/>
                    <a:pt x="8218" y="0"/>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30"/>
            <p:cNvSpPr/>
            <p:nvPr/>
          </p:nvSpPr>
          <p:spPr>
            <a:xfrm>
              <a:off x="6872759" y="2043600"/>
              <a:ext cx="37640" cy="23994"/>
            </a:xfrm>
            <a:custGeom>
              <a:avLst/>
              <a:gdLst/>
              <a:ahLst/>
              <a:cxnLst/>
              <a:rect l="l" t="t" r="r" b="b"/>
              <a:pathLst>
                <a:path w="1586" h="1011" extrusionOk="0">
                  <a:moveTo>
                    <a:pt x="1432" y="0"/>
                  </a:moveTo>
                  <a:cubicBezTo>
                    <a:pt x="1416" y="0"/>
                    <a:pt x="1399" y="5"/>
                    <a:pt x="1381" y="16"/>
                  </a:cubicBezTo>
                  <a:lnTo>
                    <a:pt x="83" y="803"/>
                  </a:lnTo>
                  <a:cubicBezTo>
                    <a:pt x="1" y="858"/>
                    <a:pt x="28" y="1010"/>
                    <a:pt x="139" y="1010"/>
                  </a:cubicBezTo>
                  <a:cubicBezTo>
                    <a:pt x="166" y="1010"/>
                    <a:pt x="180" y="996"/>
                    <a:pt x="194" y="996"/>
                  </a:cubicBezTo>
                  <a:lnTo>
                    <a:pt x="1492" y="209"/>
                  </a:lnTo>
                  <a:cubicBezTo>
                    <a:pt x="1585" y="139"/>
                    <a:pt x="1521" y="0"/>
                    <a:pt x="143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30"/>
            <p:cNvSpPr/>
            <p:nvPr/>
          </p:nvSpPr>
          <p:spPr>
            <a:xfrm>
              <a:off x="6910446" y="1667203"/>
              <a:ext cx="416766" cy="375140"/>
            </a:xfrm>
            <a:custGeom>
              <a:avLst/>
              <a:gdLst/>
              <a:ahLst/>
              <a:cxnLst/>
              <a:rect l="l" t="t" r="r" b="b"/>
              <a:pathLst>
                <a:path w="17561" h="15807" extrusionOk="0">
                  <a:moveTo>
                    <a:pt x="17393" y="1"/>
                  </a:moveTo>
                  <a:cubicBezTo>
                    <a:pt x="17372" y="1"/>
                    <a:pt x="17352" y="7"/>
                    <a:pt x="17332" y="22"/>
                  </a:cubicBezTo>
                  <a:cubicBezTo>
                    <a:pt x="16890" y="395"/>
                    <a:pt x="16476" y="809"/>
                    <a:pt x="16130" y="1279"/>
                  </a:cubicBezTo>
                  <a:cubicBezTo>
                    <a:pt x="15978" y="1445"/>
                    <a:pt x="15840" y="1610"/>
                    <a:pt x="15702" y="1776"/>
                  </a:cubicBezTo>
                  <a:cubicBezTo>
                    <a:pt x="15122" y="2439"/>
                    <a:pt x="14307" y="2978"/>
                    <a:pt x="13216" y="3433"/>
                  </a:cubicBezTo>
                  <a:cubicBezTo>
                    <a:pt x="12719" y="3627"/>
                    <a:pt x="12181" y="3806"/>
                    <a:pt x="11615" y="3972"/>
                  </a:cubicBezTo>
                  <a:cubicBezTo>
                    <a:pt x="10358" y="4359"/>
                    <a:pt x="9074" y="4759"/>
                    <a:pt x="8148" y="5657"/>
                  </a:cubicBezTo>
                  <a:cubicBezTo>
                    <a:pt x="7637" y="6140"/>
                    <a:pt x="7347" y="6748"/>
                    <a:pt x="7057" y="7341"/>
                  </a:cubicBezTo>
                  <a:cubicBezTo>
                    <a:pt x="6781" y="7949"/>
                    <a:pt x="6505" y="8515"/>
                    <a:pt x="6022" y="8971"/>
                  </a:cubicBezTo>
                  <a:cubicBezTo>
                    <a:pt x="5538" y="9427"/>
                    <a:pt x="4903" y="9703"/>
                    <a:pt x="4295" y="9979"/>
                  </a:cubicBezTo>
                  <a:cubicBezTo>
                    <a:pt x="3550" y="10310"/>
                    <a:pt x="2790" y="10642"/>
                    <a:pt x="2252" y="11319"/>
                  </a:cubicBezTo>
                  <a:cubicBezTo>
                    <a:pt x="1741" y="11968"/>
                    <a:pt x="1395" y="12713"/>
                    <a:pt x="1216" y="13514"/>
                  </a:cubicBezTo>
                  <a:cubicBezTo>
                    <a:pt x="1174" y="13666"/>
                    <a:pt x="1133" y="13804"/>
                    <a:pt x="1105" y="13956"/>
                  </a:cubicBezTo>
                  <a:cubicBezTo>
                    <a:pt x="953" y="14647"/>
                    <a:pt x="829" y="15241"/>
                    <a:pt x="111" y="15613"/>
                  </a:cubicBezTo>
                  <a:cubicBezTo>
                    <a:pt x="1" y="15655"/>
                    <a:pt x="42" y="15807"/>
                    <a:pt x="153" y="15807"/>
                  </a:cubicBezTo>
                  <a:lnTo>
                    <a:pt x="194" y="15807"/>
                  </a:lnTo>
                  <a:cubicBezTo>
                    <a:pt x="1009" y="15392"/>
                    <a:pt x="1147" y="14716"/>
                    <a:pt x="1313" y="14011"/>
                  </a:cubicBezTo>
                  <a:cubicBezTo>
                    <a:pt x="1340" y="13860"/>
                    <a:pt x="1368" y="13721"/>
                    <a:pt x="1409" y="13570"/>
                  </a:cubicBezTo>
                  <a:cubicBezTo>
                    <a:pt x="1589" y="12796"/>
                    <a:pt x="1934" y="12064"/>
                    <a:pt x="2417" y="11443"/>
                  </a:cubicBezTo>
                  <a:cubicBezTo>
                    <a:pt x="2928" y="10808"/>
                    <a:pt x="3633" y="10504"/>
                    <a:pt x="4392" y="10172"/>
                  </a:cubicBezTo>
                  <a:cubicBezTo>
                    <a:pt x="5014" y="9896"/>
                    <a:pt x="5663" y="9606"/>
                    <a:pt x="6187" y="9123"/>
                  </a:cubicBezTo>
                  <a:cubicBezTo>
                    <a:pt x="6698" y="8640"/>
                    <a:pt x="7002" y="8004"/>
                    <a:pt x="7265" y="7438"/>
                  </a:cubicBezTo>
                  <a:cubicBezTo>
                    <a:pt x="7541" y="6858"/>
                    <a:pt x="7817" y="6264"/>
                    <a:pt x="8300" y="5795"/>
                  </a:cubicBezTo>
                  <a:cubicBezTo>
                    <a:pt x="9198" y="4952"/>
                    <a:pt x="10455" y="4552"/>
                    <a:pt x="11684" y="4179"/>
                  </a:cubicBezTo>
                  <a:cubicBezTo>
                    <a:pt x="12236" y="4013"/>
                    <a:pt x="12788" y="3834"/>
                    <a:pt x="13313" y="3627"/>
                  </a:cubicBezTo>
                  <a:cubicBezTo>
                    <a:pt x="14418" y="3157"/>
                    <a:pt x="15260" y="2605"/>
                    <a:pt x="15868" y="1914"/>
                  </a:cubicBezTo>
                  <a:cubicBezTo>
                    <a:pt x="16020" y="1749"/>
                    <a:pt x="16158" y="1583"/>
                    <a:pt x="16296" y="1403"/>
                  </a:cubicBezTo>
                  <a:cubicBezTo>
                    <a:pt x="16641" y="961"/>
                    <a:pt x="17028" y="561"/>
                    <a:pt x="17470" y="202"/>
                  </a:cubicBezTo>
                  <a:cubicBezTo>
                    <a:pt x="17560" y="134"/>
                    <a:pt x="17484" y="1"/>
                    <a:pt x="17393" y="1"/>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30"/>
            <p:cNvSpPr/>
            <p:nvPr/>
          </p:nvSpPr>
          <p:spPr>
            <a:xfrm>
              <a:off x="8005084" y="1950569"/>
              <a:ext cx="82945" cy="84559"/>
            </a:xfrm>
            <a:custGeom>
              <a:avLst/>
              <a:gdLst/>
              <a:ahLst/>
              <a:cxnLst/>
              <a:rect l="l" t="t" r="r" b="b"/>
              <a:pathLst>
                <a:path w="3495" h="3563" extrusionOk="0">
                  <a:moveTo>
                    <a:pt x="1838" y="0"/>
                  </a:moveTo>
                  <a:lnTo>
                    <a:pt x="1" y="829"/>
                  </a:lnTo>
                  <a:lnTo>
                    <a:pt x="1354" y="3563"/>
                  </a:lnTo>
                  <a:lnTo>
                    <a:pt x="3495" y="2569"/>
                  </a:lnTo>
                  <a:lnTo>
                    <a:pt x="1838" y="0"/>
                  </a:lnTo>
                  <a:close/>
                </a:path>
              </a:pathLst>
            </a:custGeom>
            <a:solidFill>
              <a:srgbClr val="8C2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30"/>
            <p:cNvSpPr/>
            <p:nvPr/>
          </p:nvSpPr>
          <p:spPr>
            <a:xfrm>
              <a:off x="8047043" y="1929138"/>
              <a:ext cx="72123" cy="82399"/>
            </a:xfrm>
            <a:custGeom>
              <a:avLst/>
              <a:gdLst/>
              <a:ahLst/>
              <a:cxnLst/>
              <a:rect l="l" t="t" r="r" b="b"/>
              <a:pathLst>
                <a:path w="3039" h="3472" extrusionOk="0">
                  <a:moveTo>
                    <a:pt x="2248" y="0"/>
                  </a:moveTo>
                  <a:cubicBezTo>
                    <a:pt x="1377" y="0"/>
                    <a:pt x="1" y="958"/>
                    <a:pt x="1" y="958"/>
                  </a:cubicBezTo>
                  <a:cubicBezTo>
                    <a:pt x="1" y="958"/>
                    <a:pt x="912" y="3444"/>
                    <a:pt x="1727" y="3472"/>
                  </a:cubicBezTo>
                  <a:cubicBezTo>
                    <a:pt x="1729" y="3472"/>
                    <a:pt x="1731" y="3472"/>
                    <a:pt x="1732" y="3472"/>
                  </a:cubicBezTo>
                  <a:cubicBezTo>
                    <a:pt x="2530" y="3472"/>
                    <a:pt x="3038" y="557"/>
                    <a:pt x="2790" y="226"/>
                  </a:cubicBezTo>
                  <a:cubicBezTo>
                    <a:pt x="2665" y="64"/>
                    <a:pt x="2473" y="0"/>
                    <a:pt x="2248" y="0"/>
                  </a:cubicBezTo>
                  <a:close/>
                </a:path>
              </a:pathLst>
            </a:custGeom>
            <a:solidFill>
              <a:srgbClr val="8C2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30"/>
            <p:cNvSpPr/>
            <p:nvPr/>
          </p:nvSpPr>
          <p:spPr>
            <a:xfrm>
              <a:off x="7813372" y="3984824"/>
              <a:ext cx="253368" cy="133733"/>
            </a:xfrm>
            <a:custGeom>
              <a:avLst/>
              <a:gdLst/>
              <a:ahLst/>
              <a:cxnLst/>
              <a:rect l="l" t="t" r="r" b="b"/>
              <a:pathLst>
                <a:path w="10676" h="5635" extrusionOk="0">
                  <a:moveTo>
                    <a:pt x="111" y="0"/>
                  </a:moveTo>
                  <a:cubicBezTo>
                    <a:pt x="111" y="0"/>
                    <a:pt x="42" y="1091"/>
                    <a:pt x="28" y="1796"/>
                  </a:cubicBezTo>
                  <a:cubicBezTo>
                    <a:pt x="28" y="2307"/>
                    <a:pt x="0" y="2804"/>
                    <a:pt x="0" y="3232"/>
                  </a:cubicBezTo>
                  <a:cubicBezTo>
                    <a:pt x="0" y="4047"/>
                    <a:pt x="622" y="4737"/>
                    <a:pt x="1437" y="4834"/>
                  </a:cubicBezTo>
                  <a:cubicBezTo>
                    <a:pt x="3556" y="5131"/>
                    <a:pt x="7402" y="5635"/>
                    <a:pt x="9119" y="5635"/>
                  </a:cubicBezTo>
                  <a:cubicBezTo>
                    <a:pt x="9394" y="5635"/>
                    <a:pt x="9614" y="5622"/>
                    <a:pt x="9764" y="5593"/>
                  </a:cubicBezTo>
                  <a:cubicBezTo>
                    <a:pt x="10496" y="5455"/>
                    <a:pt x="10675" y="5082"/>
                    <a:pt x="10675" y="4751"/>
                  </a:cubicBezTo>
                  <a:cubicBezTo>
                    <a:pt x="10675" y="4433"/>
                    <a:pt x="10454" y="4157"/>
                    <a:pt x="10150" y="4074"/>
                  </a:cubicBezTo>
                  <a:cubicBezTo>
                    <a:pt x="8521" y="3743"/>
                    <a:pt x="4005" y="69"/>
                    <a:pt x="4005" y="69"/>
                  </a:cubicBezTo>
                  <a:lnTo>
                    <a:pt x="111" y="0"/>
                  </a:lnTo>
                  <a:close/>
                </a:path>
              </a:pathLst>
            </a:custGeom>
            <a:solidFill>
              <a:srgbClr val="D98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30"/>
            <p:cNvSpPr/>
            <p:nvPr/>
          </p:nvSpPr>
          <p:spPr>
            <a:xfrm>
              <a:off x="6873732" y="1604905"/>
              <a:ext cx="887548" cy="620534"/>
            </a:xfrm>
            <a:custGeom>
              <a:avLst/>
              <a:gdLst/>
              <a:ahLst/>
              <a:cxnLst/>
              <a:rect l="l" t="t" r="r" b="b"/>
              <a:pathLst>
                <a:path w="37398" h="26147" extrusionOk="0">
                  <a:moveTo>
                    <a:pt x="24188" y="0"/>
                  </a:moveTo>
                  <a:cubicBezTo>
                    <a:pt x="22665" y="0"/>
                    <a:pt x="21563" y="1413"/>
                    <a:pt x="19569" y="2178"/>
                  </a:cubicBezTo>
                  <a:cubicBezTo>
                    <a:pt x="18147" y="3034"/>
                    <a:pt x="17553" y="4815"/>
                    <a:pt x="16324" y="5893"/>
                  </a:cubicBezTo>
                  <a:cubicBezTo>
                    <a:pt x="15316" y="6749"/>
                    <a:pt x="14335" y="7177"/>
                    <a:pt x="13079" y="7688"/>
                  </a:cubicBezTo>
                  <a:cubicBezTo>
                    <a:pt x="12305" y="8005"/>
                    <a:pt x="10786" y="8323"/>
                    <a:pt x="10234" y="8931"/>
                  </a:cubicBezTo>
                  <a:cubicBezTo>
                    <a:pt x="9792" y="9428"/>
                    <a:pt x="9972" y="10160"/>
                    <a:pt x="9820" y="10726"/>
                  </a:cubicBezTo>
                  <a:cubicBezTo>
                    <a:pt x="9640" y="11444"/>
                    <a:pt x="9102" y="12038"/>
                    <a:pt x="8549" y="12521"/>
                  </a:cubicBezTo>
                  <a:cubicBezTo>
                    <a:pt x="7320" y="13571"/>
                    <a:pt x="4917" y="13792"/>
                    <a:pt x="4323" y="15352"/>
                  </a:cubicBezTo>
                  <a:cubicBezTo>
                    <a:pt x="3992" y="16236"/>
                    <a:pt x="4710" y="16802"/>
                    <a:pt x="4185" y="17783"/>
                  </a:cubicBezTo>
                  <a:cubicBezTo>
                    <a:pt x="3329" y="19371"/>
                    <a:pt x="1147" y="20379"/>
                    <a:pt x="567" y="22036"/>
                  </a:cubicBezTo>
                  <a:cubicBezTo>
                    <a:pt x="1" y="23638"/>
                    <a:pt x="2086" y="25640"/>
                    <a:pt x="3619" y="25792"/>
                  </a:cubicBezTo>
                  <a:cubicBezTo>
                    <a:pt x="3698" y="25799"/>
                    <a:pt x="3776" y="25802"/>
                    <a:pt x="3853" y="25802"/>
                  </a:cubicBezTo>
                  <a:cubicBezTo>
                    <a:pt x="4718" y="25802"/>
                    <a:pt x="5531" y="25409"/>
                    <a:pt x="6367" y="25295"/>
                  </a:cubicBezTo>
                  <a:cubicBezTo>
                    <a:pt x="6629" y="25256"/>
                    <a:pt x="6877" y="25238"/>
                    <a:pt x="7116" y="25238"/>
                  </a:cubicBezTo>
                  <a:cubicBezTo>
                    <a:pt x="7973" y="25238"/>
                    <a:pt x="8709" y="25471"/>
                    <a:pt x="9530" y="25806"/>
                  </a:cubicBezTo>
                  <a:cubicBezTo>
                    <a:pt x="10073" y="26042"/>
                    <a:pt x="10623" y="26147"/>
                    <a:pt x="11167" y="26147"/>
                  </a:cubicBezTo>
                  <a:cubicBezTo>
                    <a:pt x="12626" y="26147"/>
                    <a:pt x="14036" y="25390"/>
                    <a:pt x="15123" y="24384"/>
                  </a:cubicBezTo>
                  <a:cubicBezTo>
                    <a:pt x="16241" y="23362"/>
                    <a:pt x="16738" y="22271"/>
                    <a:pt x="17622" y="21138"/>
                  </a:cubicBezTo>
                  <a:cubicBezTo>
                    <a:pt x="18464" y="20047"/>
                    <a:pt x="19970" y="19426"/>
                    <a:pt x="21240" y="18887"/>
                  </a:cubicBezTo>
                  <a:cubicBezTo>
                    <a:pt x="22063" y="18540"/>
                    <a:pt x="22860" y="18437"/>
                    <a:pt x="23652" y="18437"/>
                  </a:cubicBezTo>
                  <a:cubicBezTo>
                    <a:pt x="24807" y="18437"/>
                    <a:pt x="25951" y="18656"/>
                    <a:pt x="27149" y="18656"/>
                  </a:cubicBezTo>
                  <a:cubicBezTo>
                    <a:pt x="27512" y="18656"/>
                    <a:pt x="27881" y="18636"/>
                    <a:pt x="28256" y="18584"/>
                  </a:cubicBezTo>
                  <a:cubicBezTo>
                    <a:pt x="28328" y="18574"/>
                    <a:pt x="28403" y="18569"/>
                    <a:pt x="28481" y="18569"/>
                  </a:cubicBezTo>
                  <a:cubicBezTo>
                    <a:pt x="30193" y="18569"/>
                    <a:pt x="33285" y="20838"/>
                    <a:pt x="34934" y="20838"/>
                  </a:cubicBezTo>
                  <a:cubicBezTo>
                    <a:pt x="35314" y="20838"/>
                    <a:pt x="35617" y="20717"/>
                    <a:pt x="35809" y="20420"/>
                  </a:cubicBezTo>
                  <a:cubicBezTo>
                    <a:pt x="37398" y="17990"/>
                    <a:pt x="34801" y="11044"/>
                    <a:pt x="32592" y="9386"/>
                  </a:cubicBezTo>
                  <a:cubicBezTo>
                    <a:pt x="32081" y="9027"/>
                    <a:pt x="31653" y="8572"/>
                    <a:pt x="31307" y="8047"/>
                  </a:cubicBezTo>
                  <a:cubicBezTo>
                    <a:pt x="31045" y="7619"/>
                    <a:pt x="30948" y="6970"/>
                    <a:pt x="30576" y="6597"/>
                  </a:cubicBezTo>
                  <a:cubicBezTo>
                    <a:pt x="30092" y="6086"/>
                    <a:pt x="29277" y="6017"/>
                    <a:pt x="28684" y="5644"/>
                  </a:cubicBezTo>
                  <a:cubicBezTo>
                    <a:pt x="26640" y="4346"/>
                    <a:pt x="27855" y="1543"/>
                    <a:pt x="25604" y="383"/>
                  </a:cubicBezTo>
                  <a:cubicBezTo>
                    <a:pt x="25079" y="112"/>
                    <a:pt x="24617" y="0"/>
                    <a:pt x="24188" y="0"/>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30"/>
            <p:cNvSpPr/>
            <p:nvPr/>
          </p:nvSpPr>
          <p:spPr>
            <a:xfrm>
              <a:off x="7086114" y="2120446"/>
              <a:ext cx="96710" cy="213925"/>
            </a:xfrm>
            <a:custGeom>
              <a:avLst/>
              <a:gdLst/>
              <a:ahLst/>
              <a:cxnLst/>
              <a:rect l="l" t="t" r="r" b="b"/>
              <a:pathLst>
                <a:path w="4075" h="9014" extrusionOk="0">
                  <a:moveTo>
                    <a:pt x="2762" y="0"/>
                  </a:moveTo>
                  <a:cubicBezTo>
                    <a:pt x="2701" y="0"/>
                    <a:pt x="2632" y="3"/>
                    <a:pt x="2555" y="9"/>
                  </a:cubicBezTo>
                  <a:cubicBezTo>
                    <a:pt x="1699" y="92"/>
                    <a:pt x="843" y="216"/>
                    <a:pt x="1" y="396"/>
                  </a:cubicBezTo>
                  <a:lnTo>
                    <a:pt x="373" y="5754"/>
                  </a:lnTo>
                  <a:lnTo>
                    <a:pt x="3301" y="9013"/>
                  </a:lnTo>
                  <a:cubicBezTo>
                    <a:pt x="3301" y="9013"/>
                    <a:pt x="4074" y="5561"/>
                    <a:pt x="3467" y="3061"/>
                  </a:cubicBezTo>
                  <a:cubicBezTo>
                    <a:pt x="2910" y="716"/>
                    <a:pt x="3689" y="0"/>
                    <a:pt x="2762" y="0"/>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30"/>
            <p:cNvSpPr/>
            <p:nvPr/>
          </p:nvSpPr>
          <p:spPr>
            <a:xfrm>
              <a:off x="6725285" y="1755226"/>
              <a:ext cx="512931" cy="386175"/>
            </a:xfrm>
            <a:custGeom>
              <a:avLst/>
              <a:gdLst/>
              <a:ahLst/>
              <a:cxnLst/>
              <a:rect l="l" t="t" r="r" b="b"/>
              <a:pathLst>
                <a:path w="21613" h="16272" extrusionOk="0">
                  <a:moveTo>
                    <a:pt x="3135" y="0"/>
                  </a:moveTo>
                  <a:lnTo>
                    <a:pt x="0" y="3853"/>
                  </a:lnTo>
                  <a:cubicBezTo>
                    <a:pt x="3718" y="14623"/>
                    <a:pt x="10979" y="16272"/>
                    <a:pt x="15077" y="16272"/>
                  </a:cubicBezTo>
                  <a:cubicBezTo>
                    <a:pt x="16885" y="16272"/>
                    <a:pt x="18077" y="15951"/>
                    <a:pt x="18077" y="15951"/>
                  </a:cubicBezTo>
                  <a:lnTo>
                    <a:pt x="21612" y="2928"/>
                  </a:lnTo>
                  <a:lnTo>
                    <a:pt x="21612" y="2928"/>
                  </a:lnTo>
                  <a:cubicBezTo>
                    <a:pt x="18598" y="3772"/>
                    <a:pt x="16014" y="4101"/>
                    <a:pt x="13817" y="4101"/>
                  </a:cubicBezTo>
                  <a:cubicBezTo>
                    <a:pt x="6062" y="4101"/>
                    <a:pt x="3135" y="0"/>
                    <a:pt x="3135" y="0"/>
                  </a:cubicBezTo>
                  <a:close/>
                </a:path>
              </a:pathLst>
            </a:custGeom>
            <a:solidFill>
              <a:srgbClr val="D98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30"/>
            <p:cNvSpPr/>
            <p:nvPr/>
          </p:nvSpPr>
          <p:spPr>
            <a:xfrm>
              <a:off x="7471530" y="1809954"/>
              <a:ext cx="601097" cy="447073"/>
            </a:xfrm>
            <a:custGeom>
              <a:avLst/>
              <a:gdLst/>
              <a:ahLst/>
              <a:cxnLst/>
              <a:rect l="l" t="t" r="r" b="b"/>
              <a:pathLst>
                <a:path w="25328" h="18838" extrusionOk="0">
                  <a:moveTo>
                    <a:pt x="1423" y="1"/>
                  </a:moveTo>
                  <a:cubicBezTo>
                    <a:pt x="1423" y="1"/>
                    <a:pt x="1" y="8604"/>
                    <a:pt x="2058" y="11725"/>
                  </a:cubicBezTo>
                  <a:cubicBezTo>
                    <a:pt x="4126" y="14827"/>
                    <a:pt x="4612" y="18837"/>
                    <a:pt x="11730" y="18837"/>
                  </a:cubicBezTo>
                  <a:cubicBezTo>
                    <a:pt x="11742" y="18837"/>
                    <a:pt x="11754" y="18837"/>
                    <a:pt x="11767" y="18837"/>
                  </a:cubicBezTo>
                  <a:cubicBezTo>
                    <a:pt x="17677" y="18809"/>
                    <a:pt x="25328" y="12195"/>
                    <a:pt x="25328" y="12195"/>
                  </a:cubicBezTo>
                  <a:lnTo>
                    <a:pt x="21875" y="5607"/>
                  </a:lnTo>
                  <a:cubicBezTo>
                    <a:pt x="21875" y="5607"/>
                    <a:pt x="15674" y="9658"/>
                    <a:pt x="12913" y="9658"/>
                  </a:cubicBezTo>
                  <a:cubicBezTo>
                    <a:pt x="12379" y="9658"/>
                    <a:pt x="11973" y="9506"/>
                    <a:pt x="11767" y="9143"/>
                  </a:cubicBezTo>
                  <a:cubicBezTo>
                    <a:pt x="7624" y="1893"/>
                    <a:pt x="1424" y="1"/>
                    <a:pt x="1423" y="1"/>
                  </a:cubicBezTo>
                  <a:close/>
                </a:path>
              </a:pathLst>
            </a:custGeom>
            <a:solidFill>
              <a:srgbClr val="D98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30"/>
            <p:cNvSpPr/>
            <p:nvPr/>
          </p:nvSpPr>
          <p:spPr>
            <a:xfrm>
              <a:off x="7762561" y="3842263"/>
              <a:ext cx="145884" cy="144222"/>
            </a:xfrm>
            <a:custGeom>
              <a:avLst/>
              <a:gdLst/>
              <a:ahLst/>
              <a:cxnLst/>
              <a:rect l="l" t="t" r="r" b="b"/>
              <a:pathLst>
                <a:path w="6147" h="6077" extrusionOk="0">
                  <a:moveTo>
                    <a:pt x="1" y="0"/>
                  </a:moveTo>
                  <a:lnTo>
                    <a:pt x="2252" y="6007"/>
                  </a:lnTo>
                  <a:lnTo>
                    <a:pt x="6146" y="6076"/>
                  </a:lnTo>
                  <a:lnTo>
                    <a:pt x="5718" y="221"/>
                  </a:lnTo>
                  <a:lnTo>
                    <a:pt x="1" y="0"/>
                  </a:lnTo>
                  <a:close/>
                </a:path>
              </a:pathLst>
            </a:custGeom>
            <a:solidFill>
              <a:srgbClr val="8C2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30"/>
            <p:cNvSpPr/>
            <p:nvPr/>
          </p:nvSpPr>
          <p:spPr>
            <a:xfrm>
              <a:off x="7078899" y="3963512"/>
              <a:ext cx="257640" cy="124382"/>
            </a:xfrm>
            <a:custGeom>
              <a:avLst/>
              <a:gdLst/>
              <a:ahLst/>
              <a:cxnLst/>
              <a:rect l="l" t="t" r="r" b="b"/>
              <a:pathLst>
                <a:path w="10856" h="5241" extrusionOk="0">
                  <a:moveTo>
                    <a:pt x="3868" y="1"/>
                  </a:moveTo>
                  <a:lnTo>
                    <a:pt x="222" y="305"/>
                  </a:lnTo>
                  <a:cubicBezTo>
                    <a:pt x="84" y="829"/>
                    <a:pt x="15" y="1368"/>
                    <a:pt x="1" y="1920"/>
                  </a:cubicBezTo>
                  <a:cubicBezTo>
                    <a:pt x="28" y="2431"/>
                    <a:pt x="56" y="2915"/>
                    <a:pt x="70" y="3343"/>
                  </a:cubicBezTo>
                  <a:cubicBezTo>
                    <a:pt x="125" y="4171"/>
                    <a:pt x="788" y="4807"/>
                    <a:pt x="1603" y="4862"/>
                  </a:cubicBezTo>
                  <a:cubicBezTo>
                    <a:pt x="3409" y="5014"/>
                    <a:pt x="6490" y="5241"/>
                    <a:pt x="8425" y="5241"/>
                  </a:cubicBezTo>
                  <a:cubicBezTo>
                    <a:pt x="9123" y="5241"/>
                    <a:pt x="9672" y="5211"/>
                    <a:pt x="9958" y="5138"/>
                  </a:cubicBezTo>
                  <a:cubicBezTo>
                    <a:pt x="10690" y="4958"/>
                    <a:pt x="10855" y="4586"/>
                    <a:pt x="10828" y="4254"/>
                  </a:cubicBezTo>
                  <a:cubicBezTo>
                    <a:pt x="10800" y="3936"/>
                    <a:pt x="10565" y="3674"/>
                    <a:pt x="10261" y="3619"/>
                  </a:cubicBezTo>
                  <a:cubicBezTo>
                    <a:pt x="8618" y="3384"/>
                    <a:pt x="3868" y="1"/>
                    <a:pt x="3868" y="1"/>
                  </a:cubicBezTo>
                  <a:close/>
                </a:path>
              </a:pathLst>
            </a:custGeom>
            <a:solidFill>
              <a:srgbClr val="D98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30"/>
            <p:cNvSpPr/>
            <p:nvPr/>
          </p:nvSpPr>
          <p:spPr>
            <a:xfrm>
              <a:off x="7075624" y="3832105"/>
              <a:ext cx="131454" cy="138645"/>
            </a:xfrm>
            <a:custGeom>
              <a:avLst/>
              <a:gdLst/>
              <a:ahLst/>
              <a:cxnLst/>
              <a:rect l="l" t="t" r="r" b="b"/>
              <a:pathLst>
                <a:path w="5539" h="5842" extrusionOk="0">
                  <a:moveTo>
                    <a:pt x="5538" y="0"/>
                  </a:moveTo>
                  <a:lnTo>
                    <a:pt x="1" y="566"/>
                  </a:lnTo>
                  <a:lnTo>
                    <a:pt x="374" y="5842"/>
                  </a:lnTo>
                  <a:lnTo>
                    <a:pt x="4006" y="5538"/>
                  </a:lnTo>
                  <a:lnTo>
                    <a:pt x="5538" y="0"/>
                  </a:lnTo>
                  <a:close/>
                </a:path>
              </a:pathLst>
            </a:custGeom>
            <a:solidFill>
              <a:srgbClr val="DFC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30"/>
            <p:cNvSpPr/>
            <p:nvPr/>
          </p:nvSpPr>
          <p:spPr>
            <a:xfrm>
              <a:off x="7001223" y="2518843"/>
              <a:ext cx="623382" cy="1412914"/>
            </a:xfrm>
            <a:custGeom>
              <a:avLst/>
              <a:gdLst/>
              <a:ahLst/>
              <a:cxnLst/>
              <a:rect l="l" t="t" r="r" b="b"/>
              <a:pathLst>
                <a:path w="26267" h="59535" extrusionOk="0">
                  <a:moveTo>
                    <a:pt x="6146" y="1"/>
                  </a:moveTo>
                  <a:cubicBezTo>
                    <a:pt x="6146" y="1"/>
                    <a:pt x="3191" y="3978"/>
                    <a:pt x="3674" y="12001"/>
                  </a:cubicBezTo>
                  <a:cubicBezTo>
                    <a:pt x="4254" y="21420"/>
                    <a:pt x="1" y="31169"/>
                    <a:pt x="1396" y="58568"/>
                  </a:cubicBezTo>
                  <a:lnTo>
                    <a:pt x="8853" y="59534"/>
                  </a:lnTo>
                  <a:cubicBezTo>
                    <a:pt x="8853" y="59534"/>
                    <a:pt x="15509" y="38723"/>
                    <a:pt x="19334" y="20425"/>
                  </a:cubicBezTo>
                  <a:cubicBezTo>
                    <a:pt x="21282" y="11104"/>
                    <a:pt x="26267" y="2721"/>
                    <a:pt x="26267" y="2721"/>
                  </a:cubicBezTo>
                  <a:lnTo>
                    <a:pt x="15841" y="1313"/>
                  </a:lnTo>
                  <a:lnTo>
                    <a:pt x="6146" y="1"/>
                  </a:ln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30"/>
            <p:cNvSpPr/>
            <p:nvPr/>
          </p:nvSpPr>
          <p:spPr>
            <a:xfrm>
              <a:off x="7109704" y="2518843"/>
              <a:ext cx="908195" cy="1432565"/>
            </a:xfrm>
            <a:custGeom>
              <a:avLst/>
              <a:gdLst/>
              <a:ahLst/>
              <a:cxnLst/>
              <a:rect l="l" t="t" r="r" b="b"/>
              <a:pathLst>
                <a:path w="38268" h="60363" extrusionOk="0">
                  <a:moveTo>
                    <a:pt x="1575" y="1"/>
                  </a:moveTo>
                  <a:lnTo>
                    <a:pt x="1575" y="1"/>
                  </a:lnTo>
                  <a:cubicBezTo>
                    <a:pt x="1575" y="1"/>
                    <a:pt x="1" y="5097"/>
                    <a:pt x="2349" y="10897"/>
                  </a:cubicBezTo>
                  <a:cubicBezTo>
                    <a:pt x="5000" y="17456"/>
                    <a:pt x="8867" y="11919"/>
                    <a:pt x="11339" y="17553"/>
                  </a:cubicBezTo>
                  <a:cubicBezTo>
                    <a:pt x="13686" y="22883"/>
                    <a:pt x="21820" y="32550"/>
                    <a:pt x="21820" y="32550"/>
                  </a:cubicBezTo>
                  <a:cubicBezTo>
                    <a:pt x="22718" y="33558"/>
                    <a:pt x="27579" y="58457"/>
                    <a:pt x="27316" y="60100"/>
                  </a:cubicBezTo>
                  <a:lnTo>
                    <a:pt x="34097" y="60363"/>
                  </a:lnTo>
                  <a:cubicBezTo>
                    <a:pt x="34097" y="60363"/>
                    <a:pt x="38268" y="41333"/>
                    <a:pt x="31501" y="21074"/>
                  </a:cubicBezTo>
                  <a:lnTo>
                    <a:pt x="21696" y="2721"/>
                  </a:lnTo>
                  <a:lnTo>
                    <a:pt x="1575" y="1"/>
                  </a:ln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30"/>
            <p:cNvSpPr/>
            <p:nvPr/>
          </p:nvSpPr>
          <p:spPr>
            <a:xfrm>
              <a:off x="7467614" y="1640527"/>
              <a:ext cx="96045" cy="134065"/>
            </a:xfrm>
            <a:custGeom>
              <a:avLst/>
              <a:gdLst/>
              <a:ahLst/>
              <a:cxnLst/>
              <a:rect l="l" t="t" r="r" b="b"/>
              <a:pathLst>
                <a:path w="4047" h="5649" extrusionOk="0">
                  <a:moveTo>
                    <a:pt x="1754" y="0"/>
                  </a:moveTo>
                  <a:cubicBezTo>
                    <a:pt x="1754" y="0"/>
                    <a:pt x="1511" y="319"/>
                    <a:pt x="940" y="319"/>
                  </a:cubicBezTo>
                  <a:cubicBezTo>
                    <a:pt x="917" y="319"/>
                    <a:pt x="894" y="319"/>
                    <a:pt x="870" y="318"/>
                  </a:cubicBezTo>
                  <a:cubicBezTo>
                    <a:pt x="869" y="318"/>
                    <a:pt x="868" y="318"/>
                    <a:pt x="868" y="318"/>
                  </a:cubicBezTo>
                  <a:cubicBezTo>
                    <a:pt x="234" y="318"/>
                    <a:pt x="0" y="5648"/>
                    <a:pt x="0" y="5648"/>
                  </a:cubicBezTo>
                  <a:cubicBezTo>
                    <a:pt x="0" y="5648"/>
                    <a:pt x="65" y="5649"/>
                    <a:pt x="177" y="5649"/>
                  </a:cubicBezTo>
                  <a:cubicBezTo>
                    <a:pt x="823" y="5649"/>
                    <a:pt x="3035" y="5629"/>
                    <a:pt x="3494" y="5358"/>
                  </a:cubicBezTo>
                  <a:cubicBezTo>
                    <a:pt x="4046" y="5041"/>
                    <a:pt x="3673" y="4958"/>
                    <a:pt x="3673" y="4958"/>
                  </a:cubicBezTo>
                  <a:cubicBezTo>
                    <a:pt x="2486" y="4488"/>
                    <a:pt x="1754" y="0"/>
                    <a:pt x="1754" y="0"/>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30"/>
            <p:cNvSpPr/>
            <p:nvPr/>
          </p:nvSpPr>
          <p:spPr>
            <a:xfrm>
              <a:off x="7076621" y="1790612"/>
              <a:ext cx="658434" cy="872430"/>
            </a:xfrm>
            <a:custGeom>
              <a:avLst/>
              <a:gdLst/>
              <a:ahLst/>
              <a:cxnLst/>
              <a:rect l="l" t="t" r="r" b="b"/>
              <a:pathLst>
                <a:path w="27744" h="36761" extrusionOk="0">
                  <a:moveTo>
                    <a:pt x="14078" y="0"/>
                  </a:moveTo>
                  <a:cubicBezTo>
                    <a:pt x="13643" y="0"/>
                    <a:pt x="13208" y="14"/>
                    <a:pt x="12774" y="42"/>
                  </a:cubicBezTo>
                  <a:cubicBezTo>
                    <a:pt x="11076" y="153"/>
                    <a:pt x="9101" y="954"/>
                    <a:pt x="8548" y="1133"/>
                  </a:cubicBezTo>
                  <a:cubicBezTo>
                    <a:pt x="6546" y="1769"/>
                    <a:pt x="0" y="346"/>
                    <a:pt x="3535" y="15730"/>
                  </a:cubicBezTo>
                  <a:cubicBezTo>
                    <a:pt x="5662" y="24983"/>
                    <a:pt x="773" y="25728"/>
                    <a:pt x="1036" y="31114"/>
                  </a:cubicBezTo>
                  <a:cubicBezTo>
                    <a:pt x="1174" y="34076"/>
                    <a:pt x="8509" y="36761"/>
                    <a:pt x="14777" y="36761"/>
                  </a:cubicBezTo>
                  <a:cubicBezTo>
                    <a:pt x="18504" y="36761"/>
                    <a:pt x="21854" y="35811"/>
                    <a:pt x="23090" y="33406"/>
                  </a:cubicBezTo>
                  <a:lnTo>
                    <a:pt x="22855" y="19928"/>
                  </a:lnTo>
                  <a:cubicBezTo>
                    <a:pt x="22841" y="18768"/>
                    <a:pt x="22579" y="15661"/>
                    <a:pt x="22579" y="15661"/>
                  </a:cubicBezTo>
                  <a:cubicBezTo>
                    <a:pt x="24637" y="14763"/>
                    <a:pt x="27744" y="7500"/>
                    <a:pt x="17304" y="263"/>
                  </a:cubicBezTo>
                  <a:cubicBezTo>
                    <a:pt x="16232" y="86"/>
                    <a:pt x="15154" y="0"/>
                    <a:pt x="14078" y="0"/>
                  </a:cubicBezTo>
                  <a:close/>
                </a:path>
              </a:pathLst>
            </a:custGeom>
            <a:solidFill>
              <a:srgbClr val="D98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30"/>
            <p:cNvSpPr/>
            <p:nvPr/>
          </p:nvSpPr>
          <p:spPr>
            <a:xfrm>
              <a:off x="7379447" y="1649830"/>
              <a:ext cx="109146" cy="203411"/>
            </a:xfrm>
            <a:custGeom>
              <a:avLst/>
              <a:gdLst/>
              <a:ahLst/>
              <a:cxnLst/>
              <a:rect l="l" t="t" r="r" b="b"/>
              <a:pathLst>
                <a:path w="4599" h="8571" extrusionOk="0">
                  <a:moveTo>
                    <a:pt x="1329" y="0"/>
                  </a:moveTo>
                  <a:cubicBezTo>
                    <a:pt x="1309" y="0"/>
                    <a:pt x="1290" y="3"/>
                    <a:pt x="1271" y="9"/>
                  </a:cubicBezTo>
                  <a:cubicBezTo>
                    <a:pt x="967" y="105"/>
                    <a:pt x="649" y="533"/>
                    <a:pt x="1188" y="1072"/>
                  </a:cubicBezTo>
                  <a:lnTo>
                    <a:pt x="1506" y="1680"/>
                  </a:lnTo>
                  <a:cubicBezTo>
                    <a:pt x="1450" y="1762"/>
                    <a:pt x="1409" y="1845"/>
                    <a:pt x="1381" y="1942"/>
                  </a:cubicBezTo>
                  <a:cubicBezTo>
                    <a:pt x="1381" y="1942"/>
                    <a:pt x="263" y="5560"/>
                    <a:pt x="0" y="5974"/>
                  </a:cubicBezTo>
                  <a:cubicBezTo>
                    <a:pt x="0" y="5974"/>
                    <a:pt x="1146" y="8405"/>
                    <a:pt x="2279" y="8543"/>
                  </a:cubicBezTo>
                  <a:cubicBezTo>
                    <a:pt x="2430" y="8561"/>
                    <a:pt x="2574" y="8570"/>
                    <a:pt x="2710" y="8570"/>
                  </a:cubicBezTo>
                  <a:cubicBezTo>
                    <a:pt x="3892" y="8570"/>
                    <a:pt x="4507" y="7895"/>
                    <a:pt x="4544" y="6941"/>
                  </a:cubicBezTo>
                  <a:cubicBezTo>
                    <a:pt x="4599" y="5891"/>
                    <a:pt x="4171" y="216"/>
                    <a:pt x="4171" y="216"/>
                  </a:cubicBezTo>
                  <a:cubicBezTo>
                    <a:pt x="4171" y="216"/>
                    <a:pt x="2859" y="616"/>
                    <a:pt x="2030" y="1196"/>
                  </a:cubicBezTo>
                  <a:cubicBezTo>
                    <a:pt x="2003" y="961"/>
                    <a:pt x="1947" y="727"/>
                    <a:pt x="1851" y="506"/>
                  </a:cubicBezTo>
                  <a:cubicBezTo>
                    <a:pt x="1851" y="506"/>
                    <a:pt x="1598" y="0"/>
                    <a:pt x="1329" y="0"/>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30"/>
            <p:cNvSpPr/>
            <p:nvPr/>
          </p:nvSpPr>
          <p:spPr>
            <a:xfrm>
              <a:off x="7434507" y="1719177"/>
              <a:ext cx="52140" cy="61657"/>
            </a:xfrm>
            <a:custGeom>
              <a:avLst/>
              <a:gdLst/>
              <a:ahLst/>
              <a:cxnLst/>
              <a:rect l="l" t="t" r="r" b="b"/>
              <a:pathLst>
                <a:path w="2197" h="2598" extrusionOk="0">
                  <a:moveTo>
                    <a:pt x="0" y="0"/>
                  </a:moveTo>
                  <a:cubicBezTo>
                    <a:pt x="0" y="0"/>
                    <a:pt x="0" y="0"/>
                    <a:pt x="0" y="0"/>
                  </a:cubicBezTo>
                  <a:cubicBezTo>
                    <a:pt x="0" y="0"/>
                    <a:pt x="0" y="1"/>
                    <a:pt x="0" y="1"/>
                  </a:cubicBezTo>
                  <a:lnTo>
                    <a:pt x="0" y="1"/>
                  </a:lnTo>
                  <a:cubicBezTo>
                    <a:pt x="0" y="0"/>
                    <a:pt x="0" y="0"/>
                    <a:pt x="0" y="0"/>
                  </a:cubicBezTo>
                  <a:close/>
                  <a:moveTo>
                    <a:pt x="0" y="1"/>
                  </a:moveTo>
                  <a:lnTo>
                    <a:pt x="0" y="1"/>
                  </a:lnTo>
                  <a:cubicBezTo>
                    <a:pt x="9" y="30"/>
                    <a:pt x="552" y="2598"/>
                    <a:pt x="2134" y="2598"/>
                  </a:cubicBezTo>
                  <a:cubicBezTo>
                    <a:pt x="2154" y="2598"/>
                    <a:pt x="2175" y="2598"/>
                    <a:pt x="2196" y="2597"/>
                  </a:cubicBezTo>
                  <a:cubicBezTo>
                    <a:pt x="2182" y="2155"/>
                    <a:pt x="2168" y="2003"/>
                    <a:pt x="2127" y="1409"/>
                  </a:cubicBezTo>
                  <a:cubicBezTo>
                    <a:pt x="2127" y="1409"/>
                    <a:pt x="677" y="1216"/>
                    <a:pt x="0" y="1"/>
                  </a:cubicBezTo>
                  <a:close/>
                </a:path>
              </a:pathLst>
            </a:custGeom>
            <a:solidFill>
              <a:srgbClr val="C69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30"/>
            <p:cNvSpPr/>
            <p:nvPr/>
          </p:nvSpPr>
          <p:spPr>
            <a:xfrm>
              <a:off x="7403536" y="1639578"/>
              <a:ext cx="103094" cy="113963"/>
            </a:xfrm>
            <a:custGeom>
              <a:avLst/>
              <a:gdLst/>
              <a:ahLst/>
              <a:cxnLst/>
              <a:rect l="l" t="t" r="r" b="b"/>
              <a:pathLst>
                <a:path w="4344" h="4802" extrusionOk="0">
                  <a:moveTo>
                    <a:pt x="3236" y="0"/>
                  </a:moveTo>
                  <a:cubicBezTo>
                    <a:pt x="1" y="0"/>
                    <a:pt x="504" y="1725"/>
                    <a:pt x="504" y="1725"/>
                  </a:cubicBezTo>
                  <a:cubicBezTo>
                    <a:pt x="504" y="1725"/>
                    <a:pt x="794" y="3548"/>
                    <a:pt x="1816" y="4266"/>
                  </a:cubicBezTo>
                  <a:cubicBezTo>
                    <a:pt x="2385" y="4663"/>
                    <a:pt x="2950" y="4801"/>
                    <a:pt x="3366" y="4801"/>
                  </a:cubicBezTo>
                  <a:cubicBezTo>
                    <a:pt x="3687" y="4801"/>
                    <a:pt x="3920" y="4719"/>
                    <a:pt x="3998" y="4611"/>
                  </a:cubicBezTo>
                  <a:cubicBezTo>
                    <a:pt x="4343" y="4100"/>
                    <a:pt x="4247" y="1835"/>
                    <a:pt x="3998" y="1476"/>
                  </a:cubicBezTo>
                  <a:cubicBezTo>
                    <a:pt x="3736" y="1131"/>
                    <a:pt x="3722" y="12"/>
                    <a:pt x="3722" y="12"/>
                  </a:cubicBezTo>
                  <a:cubicBezTo>
                    <a:pt x="3551" y="4"/>
                    <a:pt x="3389" y="0"/>
                    <a:pt x="3236" y="0"/>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30"/>
            <p:cNvSpPr/>
            <p:nvPr/>
          </p:nvSpPr>
          <p:spPr>
            <a:xfrm>
              <a:off x="7293583" y="1570421"/>
              <a:ext cx="254009" cy="207446"/>
            </a:xfrm>
            <a:custGeom>
              <a:avLst/>
              <a:gdLst/>
              <a:ahLst/>
              <a:cxnLst/>
              <a:rect l="l" t="t" r="r" b="b"/>
              <a:pathLst>
                <a:path w="10703" h="8741" extrusionOk="0">
                  <a:moveTo>
                    <a:pt x="6790" y="0"/>
                  </a:moveTo>
                  <a:cubicBezTo>
                    <a:pt x="5440" y="0"/>
                    <a:pt x="3938" y="600"/>
                    <a:pt x="3038" y="1256"/>
                  </a:cubicBezTo>
                  <a:cubicBezTo>
                    <a:pt x="981" y="2761"/>
                    <a:pt x="1754" y="6489"/>
                    <a:pt x="622" y="7580"/>
                  </a:cubicBezTo>
                  <a:cubicBezTo>
                    <a:pt x="1" y="8181"/>
                    <a:pt x="1110" y="8740"/>
                    <a:pt x="2413" y="8740"/>
                  </a:cubicBezTo>
                  <a:cubicBezTo>
                    <a:pt x="2936" y="8740"/>
                    <a:pt x="3491" y="8650"/>
                    <a:pt x="3977" y="8437"/>
                  </a:cubicBezTo>
                  <a:cubicBezTo>
                    <a:pt x="4764" y="8091"/>
                    <a:pt x="6739" y="7069"/>
                    <a:pt x="5469" y="3852"/>
                  </a:cubicBezTo>
                  <a:cubicBezTo>
                    <a:pt x="7181" y="3824"/>
                    <a:pt x="10703" y="4086"/>
                    <a:pt x="9543" y="1559"/>
                  </a:cubicBezTo>
                  <a:cubicBezTo>
                    <a:pt x="9266" y="1035"/>
                    <a:pt x="8838" y="620"/>
                    <a:pt x="8327" y="344"/>
                  </a:cubicBezTo>
                  <a:cubicBezTo>
                    <a:pt x="7876" y="102"/>
                    <a:pt x="7346" y="0"/>
                    <a:pt x="6790" y="0"/>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30"/>
            <p:cNvSpPr/>
            <p:nvPr/>
          </p:nvSpPr>
          <p:spPr>
            <a:xfrm>
              <a:off x="7589765" y="1949714"/>
              <a:ext cx="70248" cy="636340"/>
            </a:xfrm>
            <a:custGeom>
              <a:avLst/>
              <a:gdLst/>
              <a:ahLst/>
              <a:cxnLst/>
              <a:rect l="l" t="t" r="r" b="b"/>
              <a:pathLst>
                <a:path w="2960" h="26813" extrusionOk="0">
                  <a:moveTo>
                    <a:pt x="148" y="1"/>
                  </a:moveTo>
                  <a:cubicBezTo>
                    <a:pt x="65" y="1"/>
                    <a:pt x="1" y="115"/>
                    <a:pt x="73" y="188"/>
                  </a:cubicBezTo>
                  <a:cubicBezTo>
                    <a:pt x="87" y="202"/>
                    <a:pt x="2076" y="1527"/>
                    <a:pt x="2476" y="3847"/>
                  </a:cubicBezTo>
                  <a:cubicBezTo>
                    <a:pt x="2738" y="5449"/>
                    <a:pt x="2200" y="7148"/>
                    <a:pt x="874" y="8888"/>
                  </a:cubicBezTo>
                  <a:cubicBezTo>
                    <a:pt x="860" y="8902"/>
                    <a:pt x="846" y="8929"/>
                    <a:pt x="846" y="8957"/>
                  </a:cubicBezTo>
                  <a:cubicBezTo>
                    <a:pt x="860" y="8985"/>
                    <a:pt x="1067" y="12078"/>
                    <a:pt x="1123" y="13224"/>
                  </a:cubicBezTo>
                  <a:cubicBezTo>
                    <a:pt x="1192" y="14370"/>
                    <a:pt x="1357" y="26578"/>
                    <a:pt x="1357" y="26702"/>
                  </a:cubicBezTo>
                  <a:cubicBezTo>
                    <a:pt x="1357" y="26758"/>
                    <a:pt x="1413" y="26799"/>
                    <a:pt x="1468" y="26813"/>
                  </a:cubicBezTo>
                  <a:cubicBezTo>
                    <a:pt x="1537" y="26813"/>
                    <a:pt x="1578" y="26758"/>
                    <a:pt x="1578" y="26702"/>
                  </a:cubicBezTo>
                  <a:cubicBezTo>
                    <a:pt x="1578" y="26578"/>
                    <a:pt x="1399" y="14370"/>
                    <a:pt x="1344" y="13224"/>
                  </a:cubicBezTo>
                  <a:cubicBezTo>
                    <a:pt x="1288" y="12147"/>
                    <a:pt x="1095" y="9358"/>
                    <a:pt x="1067" y="8985"/>
                  </a:cubicBezTo>
                  <a:cubicBezTo>
                    <a:pt x="2421" y="7217"/>
                    <a:pt x="2959" y="5477"/>
                    <a:pt x="2683" y="3820"/>
                  </a:cubicBezTo>
                  <a:cubicBezTo>
                    <a:pt x="2269" y="1403"/>
                    <a:pt x="211" y="22"/>
                    <a:pt x="184" y="8"/>
                  </a:cubicBezTo>
                  <a:cubicBezTo>
                    <a:pt x="171" y="3"/>
                    <a:pt x="159" y="1"/>
                    <a:pt x="148"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30"/>
            <p:cNvSpPr/>
            <p:nvPr/>
          </p:nvSpPr>
          <p:spPr>
            <a:xfrm>
              <a:off x="7488569" y="1686378"/>
              <a:ext cx="4960" cy="9256"/>
            </a:xfrm>
            <a:custGeom>
              <a:avLst/>
              <a:gdLst/>
              <a:ahLst/>
              <a:cxnLst/>
              <a:rect l="l" t="t" r="r" b="b"/>
              <a:pathLst>
                <a:path w="209" h="390" extrusionOk="0">
                  <a:moveTo>
                    <a:pt x="101" y="0"/>
                  </a:moveTo>
                  <a:cubicBezTo>
                    <a:pt x="51" y="0"/>
                    <a:pt x="15" y="91"/>
                    <a:pt x="15" y="195"/>
                  </a:cubicBezTo>
                  <a:cubicBezTo>
                    <a:pt x="1" y="305"/>
                    <a:pt x="42" y="388"/>
                    <a:pt x="98" y="388"/>
                  </a:cubicBezTo>
                  <a:cubicBezTo>
                    <a:pt x="101" y="389"/>
                    <a:pt x="105" y="389"/>
                    <a:pt x="108" y="389"/>
                  </a:cubicBezTo>
                  <a:cubicBezTo>
                    <a:pt x="158" y="389"/>
                    <a:pt x="194" y="298"/>
                    <a:pt x="194" y="195"/>
                  </a:cubicBezTo>
                  <a:cubicBezTo>
                    <a:pt x="208" y="84"/>
                    <a:pt x="167" y="1"/>
                    <a:pt x="111" y="1"/>
                  </a:cubicBezTo>
                  <a:cubicBezTo>
                    <a:pt x="108" y="1"/>
                    <a:pt x="104" y="0"/>
                    <a:pt x="101" y="0"/>
                  </a:cubicBezTo>
                  <a:close/>
                </a:path>
              </a:pathLst>
            </a:custGeom>
            <a:solidFill>
              <a:srgbClr val="39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30"/>
            <p:cNvSpPr/>
            <p:nvPr/>
          </p:nvSpPr>
          <p:spPr>
            <a:xfrm>
              <a:off x="7469560" y="1685429"/>
              <a:ext cx="4960" cy="9517"/>
            </a:xfrm>
            <a:custGeom>
              <a:avLst/>
              <a:gdLst/>
              <a:ahLst/>
              <a:cxnLst/>
              <a:rect l="l" t="t" r="r" b="b"/>
              <a:pathLst>
                <a:path w="209" h="401" extrusionOk="0">
                  <a:moveTo>
                    <a:pt x="111" y="0"/>
                  </a:moveTo>
                  <a:cubicBezTo>
                    <a:pt x="70" y="0"/>
                    <a:pt x="15" y="83"/>
                    <a:pt x="15" y="193"/>
                  </a:cubicBezTo>
                  <a:cubicBezTo>
                    <a:pt x="1" y="304"/>
                    <a:pt x="42" y="401"/>
                    <a:pt x="98" y="401"/>
                  </a:cubicBezTo>
                  <a:cubicBezTo>
                    <a:pt x="153" y="401"/>
                    <a:pt x="194" y="318"/>
                    <a:pt x="208" y="207"/>
                  </a:cubicBezTo>
                  <a:cubicBezTo>
                    <a:pt x="208" y="97"/>
                    <a:pt x="167" y="0"/>
                    <a:pt x="111" y="0"/>
                  </a:cubicBezTo>
                  <a:close/>
                </a:path>
              </a:pathLst>
            </a:custGeom>
            <a:solidFill>
              <a:srgbClr val="39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30"/>
            <p:cNvSpPr/>
            <p:nvPr/>
          </p:nvSpPr>
          <p:spPr>
            <a:xfrm>
              <a:off x="7449577" y="1668508"/>
              <a:ext cx="30069" cy="11368"/>
            </a:xfrm>
            <a:custGeom>
              <a:avLst/>
              <a:gdLst/>
              <a:ahLst/>
              <a:cxnLst/>
              <a:rect l="l" t="t" r="r" b="b"/>
              <a:pathLst>
                <a:path w="1267" h="479" extrusionOk="0">
                  <a:moveTo>
                    <a:pt x="647" y="0"/>
                  </a:moveTo>
                  <a:cubicBezTo>
                    <a:pt x="539" y="0"/>
                    <a:pt x="429" y="31"/>
                    <a:pt x="332" y="119"/>
                  </a:cubicBezTo>
                  <a:cubicBezTo>
                    <a:pt x="1" y="409"/>
                    <a:pt x="208" y="478"/>
                    <a:pt x="263" y="478"/>
                  </a:cubicBezTo>
                  <a:cubicBezTo>
                    <a:pt x="305" y="478"/>
                    <a:pt x="649" y="303"/>
                    <a:pt x="885" y="303"/>
                  </a:cubicBezTo>
                  <a:cubicBezTo>
                    <a:pt x="960" y="303"/>
                    <a:pt x="1024" y="321"/>
                    <a:pt x="1064" y="368"/>
                  </a:cubicBezTo>
                  <a:cubicBezTo>
                    <a:pt x="1064" y="368"/>
                    <a:pt x="1067" y="368"/>
                    <a:pt x="1071" y="368"/>
                  </a:cubicBezTo>
                  <a:cubicBezTo>
                    <a:pt x="1108" y="368"/>
                    <a:pt x="1266" y="357"/>
                    <a:pt x="1119" y="161"/>
                  </a:cubicBezTo>
                  <a:cubicBezTo>
                    <a:pt x="1119" y="161"/>
                    <a:pt x="892" y="0"/>
                    <a:pt x="647" y="0"/>
                  </a:cubicBezTo>
                  <a:close/>
                </a:path>
              </a:pathLst>
            </a:custGeom>
            <a:solidFill>
              <a:srgbClr val="432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30"/>
            <p:cNvSpPr/>
            <p:nvPr/>
          </p:nvSpPr>
          <p:spPr>
            <a:xfrm>
              <a:off x="7482352" y="1669956"/>
              <a:ext cx="21169" cy="8164"/>
            </a:xfrm>
            <a:custGeom>
              <a:avLst/>
              <a:gdLst/>
              <a:ahLst/>
              <a:cxnLst/>
              <a:rect l="l" t="t" r="r" b="b"/>
              <a:pathLst>
                <a:path w="892" h="344" extrusionOk="0">
                  <a:moveTo>
                    <a:pt x="535" y="1"/>
                  </a:moveTo>
                  <a:cubicBezTo>
                    <a:pt x="366" y="1"/>
                    <a:pt x="194" y="113"/>
                    <a:pt x="194" y="113"/>
                  </a:cubicBezTo>
                  <a:cubicBezTo>
                    <a:pt x="1" y="334"/>
                    <a:pt x="235" y="334"/>
                    <a:pt x="235" y="334"/>
                  </a:cubicBezTo>
                  <a:cubicBezTo>
                    <a:pt x="270" y="303"/>
                    <a:pt x="322" y="292"/>
                    <a:pt x="382" y="292"/>
                  </a:cubicBezTo>
                  <a:cubicBezTo>
                    <a:pt x="513" y="292"/>
                    <a:pt x="680" y="343"/>
                    <a:pt x="775" y="343"/>
                  </a:cubicBezTo>
                  <a:cubicBezTo>
                    <a:pt x="864" y="343"/>
                    <a:pt x="892" y="299"/>
                    <a:pt x="774" y="127"/>
                  </a:cubicBezTo>
                  <a:cubicBezTo>
                    <a:pt x="712" y="32"/>
                    <a:pt x="624" y="1"/>
                    <a:pt x="535" y="1"/>
                  </a:cubicBezTo>
                  <a:close/>
                </a:path>
              </a:pathLst>
            </a:custGeom>
            <a:solidFill>
              <a:srgbClr val="432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30"/>
            <p:cNvSpPr/>
            <p:nvPr/>
          </p:nvSpPr>
          <p:spPr>
            <a:xfrm>
              <a:off x="7475469" y="1715237"/>
              <a:ext cx="20339" cy="7618"/>
            </a:xfrm>
            <a:custGeom>
              <a:avLst/>
              <a:gdLst/>
              <a:ahLst/>
              <a:cxnLst/>
              <a:rect l="l" t="t" r="r" b="b"/>
              <a:pathLst>
                <a:path w="857" h="321" extrusionOk="0">
                  <a:moveTo>
                    <a:pt x="857" y="1"/>
                  </a:moveTo>
                  <a:lnTo>
                    <a:pt x="1" y="28"/>
                  </a:lnTo>
                  <a:cubicBezTo>
                    <a:pt x="1" y="28"/>
                    <a:pt x="140" y="320"/>
                    <a:pt x="699" y="320"/>
                  </a:cubicBezTo>
                  <a:cubicBezTo>
                    <a:pt x="723" y="320"/>
                    <a:pt x="748" y="319"/>
                    <a:pt x="774" y="318"/>
                  </a:cubicBezTo>
                  <a:lnTo>
                    <a:pt x="8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30"/>
            <p:cNvSpPr/>
            <p:nvPr/>
          </p:nvSpPr>
          <p:spPr>
            <a:xfrm>
              <a:off x="7103818" y="2620134"/>
              <a:ext cx="109478" cy="1300470"/>
            </a:xfrm>
            <a:custGeom>
              <a:avLst/>
              <a:gdLst/>
              <a:ahLst/>
              <a:cxnLst/>
              <a:rect l="l" t="t" r="r" b="b"/>
              <a:pathLst>
                <a:path w="4613" h="54797" extrusionOk="0">
                  <a:moveTo>
                    <a:pt x="4516" y="0"/>
                  </a:moveTo>
                  <a:cubicBezTo>
                    <a:pt x="4447" y="0"/>
                    <a:pt x="4392" y="28"/>
                    <a:pt x="4392" y="83"/>
                  </a:cubicBezTo>
                  <a:cubicBezTo>
                    <a:pt x="4378" y="166"/>
                    <a:pt x="3094" y="7361"/>
                    <a:pt x="3135" y="12954"/>
                  </a:cubicBezTo>
                  <a:cubicBezTo>
                    <a:pt x="3177" y="18519"/>
                    <a:pt x="1892" y="30022"/>
                    <a:pt x="967" y="32494"/>
                  </a:cubicBezTo>
                  <a:cubicBezTo>
                    <a:pt x="56" y="34911"/>
                    <a:pt x="0" y="53885"/>
                    <a:pt x="0" y="54686"/>
                  </a:cubicBezTo>
                  <a:cubicBezTo>
                    <a:pt x="0" y="54741"/>
                    <a:pt x="56" y="54797"/>
                    <a:pt x="111" y="54797"/>
                  </a:cubicBezTo>
                  <a:cubicBezTo>
                    <a:pt x="166" y="54797"/>
                    <a:pt x="221" y="54741"/>
                    <a:pt x="221" y="54686"/>
                  </a:cubicBezTo>
                  <a:cubicBezTo>
                    <a:pt x="221" y="54493"/>
                    <a:pt x="277" y="34952"/>
                    <a:pt x="1174" y="32577"/>
                  </a:cubicBezTo>
                  <a:cubicBezTo>
                    <a:pt x="2099" y="30077"/>
                    <a:pt x="3384" y="18546"/>
                    <a:pt x="3342" y="12954"/>
                  </a:cubicBezTo>
                  <a:cubicBezTo>
                    <a:pt x="3315" y="7374"/>
                    <a:pt x="4585" y="193"/>
                    <a:pt x="4599" y="124"/>
                  </a:cubicBezTo>
                  <a:cubicBezTo>
                    <a:pt x="4613" y="69"/>
                    <a:pt x="4571" y="14"/>
                    <a:pt x="45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30"/>
            <p:cNvSpPr/>
            <p:nvPr/>
          </p:nvSpPr>
          <p:spPr>
            <a:xfrm>
              <a:off x="7578373" y="2620727"/>
              <a:ext cx="319914" cy="1326765"/>
            </a:xfrm>
            <a:custGeom>
              <a:avLst/>
              <a:gdLst/>
              <a:ahLst/>
              <a:cxnLst/>
              <a:rect l="l" t="t" r="r" b="b"/>
              <a:pathLst>
                <a:path w="13480" h="55905" extrusionOk="0">
                  <a:moveTo>
                    <a:pt x="119" y="0"/>
                  </a:moveTo>
                  <a:cubicBezTo>
                    <a:pt x="112" y="0"/>
                    <a:pt x="105" y="1"/>
                    <a:pt x="97" y="3"/>
                  </a:cubicBezTo>
                  <a:cubicBezTo>
                    <a:pt x="28" y="17"/>
                    <a:pt x="1" y="86"/>
                    <a:pt x="15" y="141"/>
                  </a:cubicBezTo>
                  <a:cubicBezTo>
                    <a:pt x="387" y="1798"/>
                    <a:pt x="1119" y="3414"/>
                    <a:pt x="1837" y="4960"/>
                  </a:cubicBezTo>
                  <a:cubicBezTo>
                    <a:pt x="2141" y="5623"/>
                    <a:pt x="2459" y="6314"/>
                    <a:pt x="2735" y="6977"/>
                  </a:cubicBezTo>
                  <a:cubicBezTo>
                    <a:pt x="3785" y="9518"/>
                    <a:pt x="4958" y="12072"/>
                    <a:pt x="6243" y="14572"/>
                  </a:cubicBezTo>
                  <a:cubicBezTo>
                    <a:pt x="6754" y="15552"/>
                    <a:pt x="7361" y="16533"/>
                    <a:pt x="7969" y="17486"/>
                  </a:cubicBezTo>
                  <a:cubicBezTo>
                    <a:pt x="9198" y="19433"/>
                    <a:pt x="10482" y="21463"/>
                    <a:pt x="10855" y="23714"/>
                  </a:cubicBezTo>
                  <a:cubicBezTo>
                    <a:pt x="11007" y="24653"/>
                    <a:pt x="11256" y="25564"/>
                    <a:pt x="11504" y="26462"/>
                  </a:cubicBezTo>
                  <a:cubicBezTo>
                    <a:pt x="11725" y="27277"/>
                    <a:pt x="11960" y="28119"/>
                    <a:pt x="12112" y="28975"/>
                  </a:cubicBezTo>
                  <a:cubicBezTo>
                    <a:pt x="12416" y="30619"/>
                    <a:pt x="12568" y="32290"/>
                    <a:pt x="12719" y="33919"/>
                  </a:cubicBezTo>
                  <a:cubicBezTo>
                    <a:pt x="12761" y="34389"/>
                    <a:pt x="12816" y="34858"/>
                    <a:pt x="12858" y="35342"/>
                  </a:cubicBezTo>
                  <a:cubicBezTo>
                    <a:pt x="13258" y="39333"/>
                    <a:pt x="12968" y="43765"/>
                    <a:pt x="12706" y="47674"/>
                  </a:cubicBezTo>
                  <a:cubicBezTo>
                    <a:pt x="12650" y="48405"/>
                    <a:pt x="12568" y="49151"/>
                    <a:pt x="12471" y="49952"/>
                  </a:cubicBezTo>
                  <a:cubicBezTo>
                    <a:pt x="12236" y="51955"/>
                    <a:pt x="11988" y="54026"/>
                    <a:pt x="12360" y="55821"/>
                  </a:cubicBezTo>
                  <a:cubicBezTo>
                    <a:pt x="12360" y="55876"/>
                    <a:pt x="12416" y="55904"/>
                    <a:pt x="12457" y="55904"/>
                  </a:cubicBezTo>
                  <a:lnTo>
                    <a:pt x="12485" y="55904"/>
                  </a:lnTo>
                  <a:cubicBezTo>
                    <a:pt x="12540" y="55890"/>
                    <a:pt x="12581" y="55835"/>
                    <a:pt x="12568" y="55766"/>
                  </a:cubicBezTo>
                  <a:cubicBezTo>
                    <a:pt x="12209" y="54012"/>
                    <a:pt x="12457" y="51955"/>
                    <a:pt x="12678" y="49980"/>
                  </a:cubicBezTo>
                  <a:cubicBezTo>
                    <a:pt x="12775" y="49179"/>
                    <a:pt x="12871" y="48419"/>
                    <a:pt x="12913" y="47687"/>
                  </a:cubicBezTo>
                  <a:cubicBezTo>
                    <a:pt x="13175" y="43779"/>
                    <a:pt x="13479" y="39333"/>
                    <a:pt x="13079" y="35314"/>
                  </a:cubicBezTo>
                  <a:cubicBezTo>
                    <a:pt x="13023" y="34844"/>
                    <a:pt x="12982" y="34375"/>
                    <a:pt x="12940" y="33892"/>
                  </a:cubicBezTo>
                  <a:cubicBezTo>
                    <a:pt x="12789" y="32276"/>
                    <a:pt x="12623" y="30591"/>
                    <a:pt x="12333" y="28934"/>
                  </a:cubicBezTo>
                  <a:cubicBezTo>
                    <a:pt x="12167" y="28078"/>
                    <a:pt x="11932" y="27235"/>
                    <a:pt x="11711" y="26407"/>
                  </a:cubicBezTo>
                  <a:cubicBezTo>
                    <a:pt x="11477" y="25523"/>
                    <a:pt x="11214" y="24598"/>
                    <a:pt x="11062" y="23686"/>
                  </a:cubicBezTo>
                  <a:cubicBezTo>
                    <a:pt x="10676" y="21380"/>
                    <a:pt x="9391" y="19350"/>
                    <a:pt x="8148" y="17375"/>
                  </a:cubicBezTo>
                  <a:cubicBezTo>
                    <a:pt x="7555" y="16436"/>
                    <a:pt x="6933" y="15456"/>
                    <a:pt x="6422" y="14475"/>
                  </a:cubicBezTo>
                  <a:cubicBezTo>
                    <a:pt x="5152" y="11989"/>
                    <a:pt x="3978" y="9435"/>
                    <a:pt x="2928" y="6908"/>
                  </a:cubicBezTo>
                  <a:cubicBezTo>
                    <a:pt x="2652" y="6217"/>
                    <a:pt x="2335" y="5540"/>
                    <a:pt x="2031" y="4878"/>
                  </a:cubicBezTo>
                  <a:cubicBezTo>
                    <a:pt x="1313" y="3331"/>
                    <a:pt x="581" y="1729"/>
                    <a:pt x="222" y="86"/>
                  </a:cubicBezTo>
                  <a:cubicBezTo>
                    <a:pt x="210" y="38"/>
                    <a:pt x="166"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30"/>
            <p:cNvSpPr/>
            <p:nvPr/>
          </p:nvSpPr>
          <p:spPr>
            <a:xfrm>
              <a:off x="7339790" y="1770629"/>
              <a:ext cx="110475" cy="84084"/>
            </a:xfrm>
            <a:custGeom>
              <a:avLst/>
              <a:gdLst/>
              <a:ahLst/>
              <a:cxnLst/>
              <a:rect l="l" t="t" r="r" b="b"/>
              <a:pathLst>
                <a:path w="4655" h="3543" extrusionOk="0">
                  <a:moveTo>
                    <a:pt x="2030" y="1"/>
                  </a:moveTo>
                  <a:lnTo>
                    <a:pt x="0" y="1161"/>
                  </a:lnTo>
                  <a:cubicBezTo>
                    <a:pt x="0" y="1161"/>
                    <a:pt x="2475" y="3542"/>
                    <a:pt x="4206" y="3542"/>
                  </a:cubicBezTo>
                  <a:cubicBezTo>
                    <a:pt x="4362" y="3542"/>
                    <a:pt x="4512" y="3523"/>
                    <a:pt x="4654" y="3481"/>
                  </a:cubicBezTo>
                  <a:lnTo>
                    <a:pt x="203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30"/>
            <p:cNvSpPr/>
            <p:nvPr/>
          </p:nvSpPr>
          <p:spPr>
            <a:xfrm>
              <a:off x="7450242" y="1780786"/>
              <a:ext cx="55392" cy="73856"/>
            </a:xfrm>
            <a:custGeom>
              <a:avLst/>
              <a:gdLst/>
              <a:ahLst/>
              <a:cxnLst/>
              <a:rect l="l" t="t" r="r" b="b"/>
              <a:pathLst>
                <a:path w="2334" h="3112" extrusionOk="0">
                  <a:moveTo>
                    <a:pt x="1533" y="1"/>
                  </a:moveTo>
                  <a:cubicBezTo>
                    <a:pt x="1533" y="1"/>
                    <a:pt x="1505" y="967"/>
                    <a:pt x="0" y="3053"/>
                  </a:cubicBezTo>
                  <a:cubicBezTo>
                    <a:pt x="0" y="3053"/>
                    <a:pt x="83" y="3111"/>
                    <a:pt x="246" y="3111"/>
                  </a:cubicBezTo>
                  <a:cubicBezTo>
                    <a:pt x="591" y="3111"/>
                    <a:pt x="1294" y="2851"/>
                    <a:pt x="2334" y="1230"/>
                  </a:cubicBezTo>
                  <a:lnTo>
                    <a:pt x="153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30"/>
            <p:cNvSpPr/>
            <p:nvPr/>
          </p:nvSpPr>
          <p:spPr>
            <a:xfrm>
              <a:off x="8005084" y="1922541"/>
              <a:ext cx="34436" cy="47702"/>
            </a:xfrm>
            <a:custGeom>
              <a:avLst/>
              <a:gdLst/>
              <a:ahLst/>
              <a:cxnLst/>
              <a:rect l="l" t="t" r="r" b="b"/>
              <a:pathLst>
                <a:path w="1451" h="2010" extrusionOk="0">
                  <a:moveTo>
                    <a:pt x="770" y="1"/>
                  </a:moveTo>
                  <a:cubicBezTo>
                    <a:pt x="708" y="1"/>
                    <a:pt x="641" y="16"/>
                    <a:pt x="567" y="49"/>
                  </a:cubicBezTo>
                  <a:cubicBezTo>
                    <a:pt x="98" y="283"/>
                    <a:pt x="1" y="2010"/>
                    <a:pt x="1" y="2010"/>
                  </a:cubicBezTo>
                  <a:lnTo>
                    <a:pt x="1451" y="1347"/>
                  </a:lnTo>
                  <a:cubicBezTo>
                    <a:pt x="1451" y="1347"/>
                    <a:pt x="1361" y="1"/>
                    <a:pt x="770" y="1"/>
                  </a:cubicBezTo>
                  <a:close/>
                </a:path>
              </a:pathLst>
            </a:custGeom>
            <a:solidFill>
              <a:srgbClr val="8C2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30"/>
            <p:cNvSpPr/>
            <p:nvPr/>
          </p:nvSpPr>
          <p:spPr>
            <a:xfrm>
              <a:off x="7237859" y="1824715"/>
              <a:ext cx="24" cy="24"/>
            </a:xfrm>
            <a:custGeom>
              <a:avLst/>
              <a:gdLst/>
              <a:ahLst/>
              <a:cxnLst/>
              <a:rect l="l" t="t" r="r" b="b"/>
              <a:pathLst>
                <a:path w="1" h="1" extrusionOk="0">
                  <a:moveTo>
                    <a:pt x="1" y="0"/>
                  </a:moveTo>
                  <a:close/>
                </a:path>
              </a:pathLst>
            </a:custGeom>
            <a:solidFill>
              <a:srgbClr val="8C280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30"/>
            <p:cNvSpPr/>
            <p:nvPr/>
          </p:nvSpPr>
          <p:spPr>
            <a:xfrm>
              <a:off x="7164740" y="2121182"/>
              <a:ext cx="57077" cy="52591"/>
            </a:xfrm>
            <a:custGeom>
              <a:avLst/>
              <a:gdLst/>
              <a:ahLst/>
              <a:cxnLst/>
              <a:rect l="l" t="t" r="r" b="b"/>
              <a:pathLst>
                <a:path w="2405" h="2216" extrusionOk="0">
                  <a:moveTo>
                    <a:pt x="149" y="0"/>
                  </a:moveTo>
                  <a:cubicBezTo>
                    <a:pt x="46" y="0"/>
                    <a:pt x="1" y="175"/>
                    <a:pt x="126" y="213"/>
                  </a:cubicBezTo>
                  <a:cubicBezTo>
                    <a:pt x="140" y="227"/>
                    <a:pt x="1631" y="683"/>
                    <a:pt x="2170" y="2146"/>
                  </a:cubicBezTo>
                  <a:cubicBezTo>
                    <a:pt x="2184" y="2188"/>
                    <a:pt x="2225" y="2215"/>
                    <a:pt x="2267" y="2215"/>
                  </a:cubicBezTo>
                  <a:cubicBezTo>
                    <a:pt x="2350" y="2215"/>
                    <a:pt x="2405" y="2133"/>
                    <a:pt x="2377" y="2063"/>
                  </a:cubicBezTo>
                  <a:cubicBezTo>
                    <a:pt x="1783" y="517"/>
                    <a:pt x="251" y="33"/>
                    <a:pt x="181" y="6"/>
                  </a:cubicBezTo>
                  <a:cubicBezTo>
                    <a:pt x="170" y="2"/>
                    <a:pt x="160" y="0"/>
                    <a:pt x="149" y="0"/>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30"/>
            <p:cNvSpPr/>
            <p:nvPr/>
          </p:nvSpPr>
          <p:spPr>
            <a:xfrm>
              <a:off x="7663597" y="2432908"/>
              <a:ext cx="502441" cy="1614213"/>
            </a:xfrm>
            <a:custGeom>
              <a:avLst/>
              <a:gdLst/>
              <a:ahLst/>
              <a:cxnLst/>
              <a:rect l="l" t="t" r="r" b="b"/>
              <a:pathLst>
                <a:path w="21171" h="68017" extrusionOk="0">
                  <a:moveTo>
                    <a:pt x="9292" y="1"/>
                  </a:moveTo>
                  <a:cubicBezTo>
                    <a:pt x="8297" y="1"/>
                    <a:pt x="7352" y="184"/>
                    <a:pt x="6518" y="625"/>
                  </a:cubicBezTo>
                  <a:cubicBezTo>
                    <a:pt x="4613" y="1633"/>
                    <a:pt x="2307" y="23563"/>
                    <a:pt x="1961" y="28659"/>
                  </a:cubicBezTo>
                  <a:cubicBezTo>
                    <a:pt x="1464" y="35964"/>
                    <a:pt x="0" y="67823"/>
                    <a:pt x="0" y="67823"/>
                  </a:cubicBezTo>
                  <a:lnTo>
                    <a:pt x="13119" y="68016"/>
                  </a:lnTo>
                  <a:cubicBezTo>
                    <a:pt x="13119" y="68016"/>
                    <a:pt x="14321" y="27471"/>
                    <a:pt x="16268" y="23577"/>
                  </a:cubicBezTo>
                  <a:cubicBezTo>
                    <a:pt x="18215" y="19683"/>
                    <a:pt x="21171" y="10982"/>
                    <a:pt x="20190" y="4368"/>
                  </a:cubicBezTo>
                  <a:cubicBezTo>
                    <a:pt x="20190" y="4368"/>
                    <a:pt x="14149" y="1"/>
                    <a:pt x="9292" y="1"/>
                  </a:cubicBezTo>
                  <a:close/>
                </a:path>
              </a:pathLst>
            </a:custGeom>
            <a:solidFill>
              <a:srgbClr val="DFC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30"/>
            <p:cNvSpPr/>
            <p:nvPr/>
          </p:nvSpPr>
          <p:spPr>
            <a:xfrm>
              <a:off x="7808460" y="2477240"/>
              <a:ext cx="710883" cy="1576764"/>
            </a:xfrm>
            <a:custGeom>
              <a:avLst/>
              <a:gdLst/>
              <a:ahLst/>
              <a:cxnLst/>
              <a:rect l="l" t="t" r="r" b="b"/>
              <a:pathLst>
                <a:path w="29954" h="66439" extrusionOk="0">
                  <a:moveTo>
                    <a:pt x="22441" y="0"/>
                  </a:moveTo>
                  <a:lnTo>
                    <a:pt x="0" y="635"/>
                  </a:lnTo>
                  <a:cubicBezTo>
                    <a:pt x="0" y="635"/>
                    <a:pt x="1464" y="10095"/>
                    <a:pt x="4074" y="16420"/>
                  </a:cubicBezTo>
                  <a:cubicBezTo>
                    <a:pt x="11821" y="35159"/>
                    <a:pt x="18560" y="66438"/>
                    <a:pt x="18560" y="66438"/>
                  </a:cubicBezTo>
                  <a:lnTo>
                    <a:pt x="29953" y="65969"/>
                  </a:lnTo>
                  <a:cubicBezTo>
                    <a:pt x="29953" y="65969"/>
                    <a:pt x="23200" y="25451"/>
                    <a:pt x="23504" y="22814"/>
                  </a:cubicBezTo>
                  <a:cubicBezTo>
                    <a:pt x="24388" y="15053"/>
                    <a:pt x="24554" y="2141"/>
                    <a:pt x="22441" y="0"/>
                  </a:cubicBezTo>
                  <a:close/>
                </a:path>
              </a:pathLst>
            </a:custGeom>
            <a:solidFill>
              <a:srgbClr val="F1D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30"/>
            <p:cNvSpPr/>
            <p:nvPr/>
          </p:nvSpPr>
          <p:spPr>
            <a:xfrm>
              <a:off x="7687187" y="4037581"/>
              <a:ext cx="242546" cy="126352"/>
            </a:xfrm>
            <a:custGeom>
              <a:avLst/>
              <a:gdLst/>
              <a:ahLst/>
              <a:cxnLst/>
              <a:rect l="l" t="t" r="r" b="b"/>
              <a:pathLst>
                <a:path w="10220" h="5324" extrusionOk="0">
                  <a:moveTo>
                    <a:pt x="6519" y="1"/>
                  </a:moveTo>
                  <a:cubicBezTo>
                    <a:pt x="6519" y="1"/>
                    <a:pt x="2100" y="3467"/>
                    <a:pt x="539" y="3743"/>
                  </a:cubicBezTo>
                  <a:cubicBezTo>
                    <a:pt x="235" y="3812"/>
                    <a:pt x="28" y="4075"/>
                    <a:pt x="14" y="4378"/>
                  </a:cubicBezTo>
                  <a:cubicBezTo>
                    <a:pt x="1" y="4710"/>
                    <a:pt x="152" y="5083"/>
                    <a:pt x="843" y="5248"/>
                  </a:cubicBezTo>
                  <a:cubicBezTo>
                    <a:pt x="1060" y="5301"/>
                    <a:pt x="1436" y="5323"/>
                    <a:pt x="1916" y="5323"/>
                  </a:cubicBezTo>
                  <a:cubicBezTo>
                    <a:pt x="3698" y="5323"/>
                    <a:pt x="6917" y="5016"/>
                    <a:pt x="8756" y="4820"/>
                  </a:cubicBezTo>
                  <a:cubicBezTo>
                    <a:pt x="9557" y="4737"/>
                    <a:pt x="10165" y="4075"/>
                    <a:pt x="10178" y="3287"/>
                  </a:cubicBezTo>
                  <a:cubicBezTo>
                    <a:pt x="10192" y="2859"/>
                    <a:pt x="10206" y="2362"/>
                    <a:pt x="10220" y="1865"/>
                  </a:cubicBezTo>
                  <a:cubicBezTo>
                    <a:pt x="10206" y="1313"/>
                    <a:pt x="10123" y="760"/>
                    <a:pt x="9985" y="235"/>
                  </a:cubicBezTo>
                  <a:lnTo>
                    <a:pt x="6519" y="1"/>
                  </a:ln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30"/>
            <p:cNvSpPr/>
            <p:nvPr/>
          </p:nvSpPr>
          <p:spPr>
            <a:xfrm>
              <a:off x="8343651" y="3877315"/>
              <a:ext cx="24" cy="24"/>
            </a:xfrm>
            <a:custGeom>
              <a:avLst/>
              <a:gdLst/>
              <a:ahLst/>
              <a:cxnLst/>
              <a:rect l="l" t="t" r="r" b="b"/>
              <a:pathLst>
                <a:path w="1" h="1" extrusionOk="0">
                  <a:moveTo>
                    <a:pt x="0" y="1"/>
                  </a:moveTo>
                  <a:close/>
                </a:path>
              </a:pathLst>
            </a:custGeom>
            <a:solidFill>
              <a:srgbClr val="242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30"/>
            <p:cNvSpPr/>
            <p:nvPr/>
          </p:nvSpPr>
          <p:spPr>
            <a:xfrm>
              <a:off x="7914971" y="1602650"/>
              <a:ext cx="158652" cy="168074"/>
            </a:xfrm>
            <a:custGeom>
              <a:avLst/>
              <a:gdLst/>
              <a:ahLst/>
              <a:cxnLst/>
              <a:rect l="l" t="t" r="r" b="b"/>
              <a:pathLst>
                <a:path w="6685" h="7082" extrusionOk="0">
                  <a:moveTo>
                    <a:pt x="2508" y="1"/>
                  </a:moveTo>
                  <a:cubicBezTo>
                    <a:pt x="2248" y="1"/>
                    <a:pt x="1983" y="33"/>
                    <a:pt x="1713" y="63"/>
                  </a:cubicBezTo>
                  <a:cubicBezTo>
                    <a:pt x="1354" y="132"/>
                    <a:pt x="1036" y="326"/>
                    <a:pt x="815" y="602"/>
                  </a:cubicBezTo>
                  <a:cubicBezTo>
                    <a:pt x="567" y="892"/>
                    <a:pt x="152" y="1251"/>
                    <a:pt x="69" y="1638"/>
                  </a:cubicBezTo>
                  <a:cubicBezTo>
                    <a:pt x="0" y="2038"/>
                    <a:pt x="56" y="2438"/>
                    <a:pt x="221" y="2798"/>
                  </a:cubicBezTo>
                  <a:cubicBezTo>
                    <a:pt x="346" y="3088"/>
                    <a:pt x="594" y="3364"/>
                    <a:pt x="691" y="3640"/>
                  </a:cubicBezTo>
                  <a:cubicBezTo>
                    <a:pt x="746" y="3792"/>
                    <a:pt x="705" y="3958"/>
                    <a:pt x="760" y="4096"/>
                  </a:cubicBezTo>
                  <a:cubicBezTo>
                    <a:pt x="884" y="4344"/>
                    <a:pt x="1202" y="4482"/>
                    <a:pt x="1437" y="4579"/>
                  </a:cubicBezTo>
                  <a:cubicBezTo>
                    <a:pt x="1216" y="4455"/>
                    <a:pt x="1312" y="4455"/>
                    <a:pt x="1381" y="4248"/>
                  </a:cubicBezTo>
                  <a:cubicBezTo>
                    <a:pt x="1588" y="3971"/>
                    <a:pt x="1837" y="4027"/>
                    <a:pt x="2141" y="3930"/>
                  </a:cubicBezTo>
                  <a:cubicBezTo>
                    <a:pt x="2286" y="3894"/>
                    <a:pt x="2432" y="3876"/>
                    <a:pt x="2577" y="3876"/>
                  </a:cubicBezTo>
                  <a:cubicBezTo>
                    <a:pt x="2929" y="3876"/>
                    <a:pt x="3274" y="3979"/>
                    <a:pt x="3577" y="4165"/>
                  </a:cubicBezTo>
                  <a:cubicBezTo>
                    <a:pt x="4129" y="4510"/>
                    <a:pt x="4488" y="5131"/>
                    <a:pt x="4958" y="5573"/>
                  </a:cubicBezTo>
                  <a:cubicBezTo>
                    <a:pt x="5133" y="5748"/>
                    <a:pt x="5098" y="7081"/>
                    <a:pt x="5327" y="7081"/>
                  </a:cubicBezTo>
                  <a:cubicBezTo>
                    <a:pt x="5333" y="7081"/>
                    <a:pt x="5339" y="7080"/>
                    <a:pt x="5345" y="7079"/>
                  </a:cubicBezTo>
                  <a:cubicBezTo>
                    <a:pt x="6008" y="6885"/>
                    <a:pt x="6436" y="6388"/>
                    <a:pt x="6132" y="4662"/>
                  </a:cubicBezTo>
                  <a:cubicBezTo>
                    <a:pt x="6049" y="4179"/>
                    <a:pt x="6477" y="3447"/>
                    <a:pt x="6601" y="2977"/>
                  </a:cubicBezTo>
                  <a:cubicBezTo>
                    <a:pt x="6670" y="2618"/>
                    <a:pt x="6684" y="2259"/>
                    <a:pt x="6643" y="1900"/>
                  </a:cubicBezTo>
                  <a:cubicBezTo>
                    <a:pt x="6603" y="954"/>
                    <a:pt x="6023" y="406"/>
                    <a:pt x="5101" y="406"/>
                  </a:cubicBezTo>
                  <a:cubicBezTo>
                    <a:pt x="5068" y="406"/>
                    <a:pt x="5034" y="407"/>
                    <a:pt x="4999" y="408"/>
                  </a:cubicBezTo>
                  <a:cubicBezTo>
                    <a:pt x="4747" y="427"/>
                    <a:pt x="4519" y="456"/>
                    <a:pt x="4300" y="456"/>
                  </a:cubicBezTo>
                  <a:cubicBezTo>
                    <a:pt x="4028" y="456"/>
                    <a:pt x="3769" y="411"/>
                    <a:pt x="3494" y="243"/>
                  </a:cubicBezTo>
                  <a:cubicBezTo>
                    <a:pt x="3174" y="56"/>
                    <a:pt x="2846" y="1"/>
                    <a:pt x="2508" y="1"/>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30"/>
            <p:cNvSpPr/>
            <p:nvPr/>
          </p:nvSpPr>
          <p:spPr>
            <a:xfrm>
              <a:off x="7783541" y="1798182"/>
              <a:ext cx="574540" cy="755619"/>
            </a:xfrm>
            <a:custGeom>
              <a:avLst/>
              <a:gdLst/>
              <a:ahLst/>
              <a:cxnLst/>
              <a:rect l="l" t="t" r="r" b="b"/>
              <a:pathLst>
                <a:path w="24209" h="31839" extrusionOk="0">
                  <a:moveTo>
                    <a:pt x="10808" y="0"/>
                  </a:moveTo>
                  <a:cubicBezTo>
                    <a:pt x="10325" y="0"/>
                    <a:pt x="9825" y="31"/>
                    <a:pt x="9308" y="96"/>
                  </a:cubicBezTo>
                  <a:cubicBezTo>
                    <a:pt x="6105" y="510"/>
                    <a:pt x="1672" y="925"/>
                    <a:pt x="1050" y="9915"/>
                  </a:cubicBezTo>
                  <a:cubicBezTo>
                    <a:pt x="705" y="14914"/>
                    <a:pt x="125" y="23738"/>
                    <a:pt x="14" y="27053"/>
                  </a:cubicBezTo>
                  <a:cubicBezTo>
                    <a:pt x="1" y="27743"/>
                    <a:pt x="360" y="28392"/>
                    <a:pt x="953" y="28737"/>
                  </a:cubicBezTo>
                  <a:cubicBezTo>
                    <a:pt x="2748" y="29795"/>
                    <a:pt x="6906" y="31838"/>
                    <a:pt x="12247" y="31838"/>
                  </a:cubicBezTo>
                  <a:cubicBezTo>
                    <a:pt x="15623" y="31838"/>
                    <a:pt x="19470" y="31022"/>
                    <a:pt x="23491" y="28627"/>
                  </a:cubicBezTo>
                  <a:cubicBezTo>
                    <a:pt x="23491" y="28627"/>
                    <a:pt x="24209" y="28627"/>
                    <a:pt x="23891" y="25713"/>
                  </a:cubicBezTo>
                  <a:cubicBezTo>
                    <a:pt x="23670" y="23724"/>
                    <a:pt x="22980" y="12097"/>
                    <a:pt x="22814" y="9625"/>
                  </a:cubicBezTo>
                  <a:cubicBezTo>
                    <a:pt x="22787" y="9307"/>
                    <a:pt x="22704" y="9003"/>
                    <a:pt x="22552" y="8713"/>
                  </a:cubicBezTo>
                  <a:cubicBezTo>
                    <a:pt x="21529" y="6850"/>
                    <a:pt x="18020" y="0"/>
                    <a:pt x="10808" y="0"/>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30"/>
            <p:cNvSpPr/>
            <p:nvPr/>
          </p:nvSpPr>
          <p:spPr>
            <a:xfrm>
              <a:off x="7909394" y="1798087"/>
              <a:ext cx="241573" cy="202296"/>
            </a:xfrm>
            <a:custGeom>
              <a:avLst/>
              <a:gdLst/>
              <a:ahLst/>
              <a:cxnLst/>
              <a:rect l="l" t="t" r="r" b="b"/>
              <a:pathLst>
                <a:path w="10179" h="8524" extrusionOk="0">
                  <a:moveTo>
                    <a:pt x="5468" y="0"/>
                  </a:moveTo>
                  <a:cubicBezTo>
                    <a:pt x="4981" y="0"/>
                    <a:pt x="4493" y="33"/>
                    <a:pt x="4005" y="100"/>
                  </a:cubicBezTo>
                  <a:cubicBezTo>
                    <a:pt x="2818" y="252"/>
                    <a:pt x="1478" y="404"/>
                    <a:pt x="208" y="984"/>
                  </a:cubicBezTo>
                  <a:cubicBezTo>
                    <a:pt x="97" y="2696"/>
                    <a:pt x="1" y="7060"/>
                    <a:pt x="1865" y="8206"/>
                  </a:cubicBezTo>
                  <a:cubicBezTo>
                    <a:pt x="2218" y="8423"/>
                    <a:pt x="2634" y="8524"/>
                    <a:pt x="3090" y="8524"/>
                  </a:cubicBezTo>
                  <a:cubicBezTo>
                    <a:pt x="5650" y="8524"/>
                    <a:pt x="9440" y="5367"/>
                    <a:pt x="10026" y="2061"/>
                  </a:cubicBezTo>
                  <a:cubicBezTo>
                    <a:pt x="10082" y="1716"/>
                    <a:pt x="10123" y="1412"/>
                    <a:pt x="10178" y="1081"/>
                  </a:cubicBezTo>
                  <a:cubicBezTo>
                    <a:pt x="8701" y="369"/>
                    <a:pt x="7094" y="0"/>
                    <a:pt x="5468"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30"/>
            <p:cNvSpPr/>
            <p:nvPr/>
          </p:nvSpPr>
          <p:spPr>
            <a:xfrm>
              <a:off x="7831077" y="2457875"/>
              <a:ext cx="504624" cy="72147"/>
            </a:xfrm>
            <a:custGeom>
              <a:avLst/>
              <a:gdLst/>
              <a:ahLst/>
              <a:cxnLst/>
              <a:rect l="l" t="t" r="r" b="b"/>
              <a:pathLst>
                <a:path w="21263" h="3040" extrusionOk="0">
                  <a:moveTo>
                    <a:pt x="21113" y="0"/>
                  </a:moveTo>
                  <a:cubicBezTo>
                    <a:pt x="21096" y="0"/>
                    <a:pt x="21078" y="5"/>
                    <a:pt x="21060" y="15"/>
                  </a:cubicBezTo>
                  <a:cubicBezTo>
                    <a:pt x="16929" y="2151"/>
                    <a:pt x="13044" y="2832"/>
                    <a:pt x="9772" y="2832"/>
                  </a:cubicBezTo>
                  <a:cubicBezTo>
                    <a:pt x="4074" y="2832"/>
                    <a:pt x="232" y="768"/>
                    <a:pt x="180" y="733"/>
                  </a:cubicBezTo>
                  <a:cubicBezTo>
                    <a:pt x="161" y="724"/>
                    <a:pt x="141" y="719"/>
                    <a:pt x="122" y="719"/>
                  </a:cubicBezTo>
                  <a:cubicBezTo>
                    <a:pt x="83" y="719"/>
                    <a:pt x="46" y="738"/>
                    <a:pt x="28" y="775"/>
                  </a:cubicBezTo>
                  <a:cubicBezTo>
                    <a:pt x="0" y="830"/>
                    <a:pt x="28" y="885"/>
                    <a:pt x="69" y="913"/>
                  </a:cubicBezTo>
                  <a:cubicBezTo>
                    <a:pt x="138" y="954"/>
                    <a:pt x="4019" y="3039"/>
                    <a:pt x="9777" y="3039"/>
                  </a:cubicBezTo>
                  <a:cubicBezTo>
                    <a:pt x="13078" y="3039"/>
                    <a:pt x="16986" y="2349"/>
                    <a:pt x="21156" y="195"/>
                  </a:cubicBezTo>
                  <a:cubicBezTo>
                    <a:pt x="21262" y="148"/>
                    <a:pt x="21208" y="0"/>
                    <a:pt x="21113" y="0"/>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30"/>
            <p:cNvSpPr/>
            <p:nvPr/>
          </p:nvSpPr>
          <p:spPr>
            <a:xfrm>
              <a:off x="7940863" y="1645654"/>
              <a:ext cx="93031" cy="125284"/>
            </a:xfrm>
            <a:custGeom>
              <a:avLst/>
              <a:gdLst/>
              <a:ahLst/>
              <a:cxnLst/>
              <a:rect l="l" t="t" r="r" b="b"/>
              <a:pathLst>
                <a:path w="3920" h="5279" extrusionOk="0">
                  <a:moveTo>
                    <a:pt x="1842" y="0"/>
                  </a:moveTo>
                  <a:cubicBezTo>
                    <a:pt x="1400" y="0"/>
                    <a:pt x="858" y="66"/>
                    <a:pt x="194" y="226"/>
                  </a:cubicBezTo>
                  <a:cubicBezTo>
                    <a:pt x="194" y="226"/>
                    <a:pt x="373" y="1400"/>
                    <a:pt x="194" y="1828"/>
                  </a:cubicBezTo>
                  <a:cubicBezTo>
                    <a:pt x="0" y="2256"/>
                    <a:pt x="346" y="4700"/>
                    <a:pt x="801" y="5156"/>
                  </a:cubicBezTo>
                  <a:cubicBezTo>
                    <a:pt x="873" y="5232"/>
                    <a:pt x="1020" y="5279"/>
                    <a:pt x="1214" y="5279"/>
                  </a:cubicBezTo>
                  <a:cubicBezTo>
                    <a:pt x="1652" y="5279"/>
                    <a:pt x="2334" y="5043"/>
                    <a:pt x="2956" y="4383"/>
                  </a:cubicBezTo>
                  <a:cubicBezTo>
                    <a:pt x="3853" y="3444"/>
                    <a:pt x="3798" y="1455"/>
                    <a:pt x="3798" y="1455"/>
                  </a:cubicBezTo>
                  <a:cubicBezTo>
                    <a:pt x="3798" y="1455"/>
                    <a:pt x="3920" y="0"/>
                    <a:pt x="1842" y="0"/>
                  </a:cubicBezTo>
                  <a:close/>
                </a:path>
              </a:pathLst>
            </a:custGeom>
            <a:solidFill>
              <a:srgbClr val="D59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30"/>
            <p:cNvSpPr/>
            <p:nvPr/>
          </p:nvSpPr>
          <p:spPr>
            <a:xfrm>
              <a:off x="7951353" y="1659205"/>
              <a:ext cx="108814" cy="236020"/>
            </a:xfrm>
            <a:custGeom>
              <a:avLst/>
              <a:gdLst/>
              <a:ahLst/>
              <a:cxnLst/>
              <a:rect l="l" t="t" r="r" b="b"/>
              <a:pathLst>
                <a:path w="4585" h="9945" extrusionOk="0">
                  <a:moveTo>
                    <a:pt x="925" y="0"/>
                  </a:moveTo>
                  <a:cubicBezTo>
                    <a:pt x="925" y="0"/>
                    <a:pt x="55" y="6104"/>
                    <a:pt x="28" y="7250"/>
                  </a:cubicBezTo>
                  <a:cubicBezTo>
                    <a:pt x="0" y="8397"/>
                    <a:pt x="359" y="9722"/>
                    <a:pt x="1533" y="9929"/>
                  </a:cubicBezTo>
                  <a:cubicBezTo>
                    <a:pt x="1589" y="9940"/>
                    <a:pt x="1647" y="9945"/>
                    <a:pt x="1707" y="9945"/>
                  </a:cubicBezTo>
                  <a:cubicBezTo>
                    <a:pt x="2509" y="9945"/>
                    <a:pt x="3575" y="9029"/>
                    <a:pt x="4102" y="8245"/>
                  </a:cubicBezTo>
                  <a:cubicBezTo>
                    <a:pt x="4488" y="7678"/>
                    <a:pt x="4585" y="7112"/>
                    <a:pt x="4295" y="5690"/>
                  </a:cubicBezTo>
                  <a:cubicBezTo>
                    <a:pt x="4005" y="4254"/>
                    <a:pt x="3605" y="1961"/>
                    <a:pt x="3605" y="1961"/>
                  </a:cubicBezTo>
                  <a:cubicBezTo>
                    <a:pt x="3591" y="1865"/>
                    <a:pt x="3701" y="1271"/>
                    <a:pt x="3646" y="1174"/>
                  </a:cubicBezTo>
                  <a:lnTo>
                    <a:pt x="3356" y="884"/>
                  </a:lnTo>
                  <a:cubicBezTo>
                    <a:pt x="3356" y="884"/>
                    <a:pt x="3080" y="1036"/>
                    <a:pt x="3066" y="1216"/>
                  </a:cubicBezTo>
                  <a:cubicBezTo>
                    <a:pt x="2251" y="539"/>
                    <a:pt x="925" y="0"/>
                    <a:pt x="925" y="0"/>
                  </a:cubicBezTo>
                  <a:close/>
                </a:path>
              </a:pathLst>
            </a:custGeom>
            <a:solidFill>
              <a:srgbClr val="D59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30"/>
            <p:cNvSpPr/>
            <p:nvPr/>
          </p:nvSpPr>
          <p:spPr>
            <a:xfrm>
              <a:off x="7953632" y="1749982"/>
              <a:ext cx="57385" cy="60898"/>
            </a:xfrm>
            <a:custGeom>
              <a:avLst/>
              <a:gdLst/>
              <a:ahLst/>
              <a:cxnLst/>
              <a:rect l="l" t="t" r="r" b="b"/>
              <a:pathLst>
                <a:path w="2418" h="2566" extrusionOk="0">
                  <a:moveTo>
                    <a:pt x="2418" y="1"/>
                  </a:moveTo>
                  <a:lnTo>
                    <a:pt x="2418" y="1"/>
                  </a:lnTo>
                  <a:cubicBezTo>
                    <a:pt x="2009" y="817"/>
                    <a:pt x="1500" y="1031"/>
                    <a:pt x="1080" y="1031"/>
                  </a:cubicBezTo>
                  <a:cubicBezTo>
                    <a:pt x="618" y="1031"/>
                    <a:pt x="263" y="774"/>
                    <a:pt x="263" y="774"/>
                  </a:cubicBezTo>
                  <a:lnTo>
                    <a:pt x="208" y="829"/>
                  </a:lnTo>
                  <a:cubicBezTo>
                    <a:pt x="125" y="1464"/>
                    <a:pt x="56" y="2072"/>
                    <a:pt x="1" y="2555"/>
                  </a:cubicBezTo>
                  <a:cubicBezTo>
                    <a:pt x="58" y="2562"/>
                    <a:pt x="113" y="2565"/>
                    <a:pt x="168" y="2565"/>
                  </a:cubicBezTo>
                  <a:cubicBezTo>
                    <a:pt x="1721" y="2565"/>
                    <a:pt x="2417" y="1"/>
                    <a:pt x="2418" y="1"/>
                  </a:cubicBezTo>
                  <a:close/>
                </a:path>
              </a:pathLst>
            </a:custGeom>
            <a:solidFill>
              <a:srgbClr val="A962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30"/>
            <p:cNvSpPr/>
            <p:nvPr/>
          </p:nvSpPr>
          <p:spPr>
            <a:xfrm>
              <a:off x="7947414" y="1724256"/>
              <a:ext cx="63603" cy="50621"/>
            </a:xfrm>
            <a:custGeom>
              <a:avLst/>
              <a:gdLst/>
              <a:ahLst/>
              <a:cxnLst/>
              <a:rect l="l" t="t" r="r" b="b"/>
              <a:pathLst>
                <a:path w="2680" h="2133" extrusionOk="0">
                  <a:moveTo>
                    <a:pt x="860" y="0"/>
                  </a:moveTo>
                  <a:cubicBezTo>
                    <a:pt x="467" y="0"/>
                    <a:pt x="132" y="76"/>
                    <a:pt x="0" y="270"/>
                  </a:cubicBezTo>
                  <a:cubicBezTo>
                    <a:pt x="125" y="919"/>
                    <a:pt x="318" y="1637"/>
                    <a:pt x="525" y="1844"/>
                  </a:cubicBezTo>
                  <a:cubicBezTo>
                    <a:pt x="623" y="1948"/>
                    <a:pt x="918" y="2133"/>
                    <a:pt x="1292" y="2133"/>
                  </a:cubicBezTo>
                  <a:cubicBezTo>
                    <a:pt x="1710" y="2133"/>
                    <a:pt x="2227" y="1902"/>
                    <a:pt x="2680" y="1071"/>
                  </a:cubicBezTo>
                  <a:cubicBezTo>
                    <a:pt x="2445" y="864"/>
                    <a:pt x="2072" y="463"/>
                    <a:pt x="2072" y="187"/>
                  </a:cubicBezTo>
                  <a:cubicBezTo>
                    <a:pt x="1706" y="76"/>
                    <a:pt x="1254" y="0"/>
                    <a:pt x="860" y="0"/>
                  </a:cubicBezTo>
                  <a:close/>
                </a:path>
              </a:pathLst>
            </a:custGeom>
            <a:solidFill>
              <a:srgbClr val="DAB2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30"/>
            <p:cNvSpPr/>
            <p:nvPr/>
          </p:nvSpPr>
          <p:spPr>
            <a:xfrm>
              <a:off x="7933032" y="1635520"/>
              <a:ext cx="117310" cy="91536"/>
            </a:xfrm>
            <a:custGeom>
              <a:avLst/>
              <a:gdLst/>
              <a:ahLst/>
              <a:cxnLst/>
              <a:rect l="l" t="t" r="r" b="b"/>
              <a:pathLst>
                <a:path w="4943" h="3857" extrusionOk="0">
                  <a:moveTo>
                    <a:pt x="1974" y="1"/>
                  </a:moveTo>
                  <a:cubicBezTo>
                    <a:pt x="1923" y="1"/>
                    <a:pt x="1872" y="2"/>
                    <a:pt x="1822" y="4"/>
                  </a:cubicBezTo>
                  <a:cubicBezTo>
                    <a:pt x="1601" y="4"/>
                    <a:pt x="1380" y="45"/>
                    <a:pt x="1186" y="128"/>
                  </a:cubicBezTo>
                  <a:cubicBezTo>
                    <a:pt x="952" y="225"/>
                    <a:pt x="786" y="404"/>
                    <a:pt x="565" y="515"/>
                  </a:cubicBezTo>
                  <a:cubicBezTo>
                    <a:pt x="455" y="570"/>
                    <a:pt x="386" y="570"/>
                    <a:pt x="303" y="667"/>
                  </a:cubicBezTo>
                  <a:cubicBezTo>
                    <a:pt x="247" y="777"/>
                    <a:pt x="192" y="888"/>
                    <a:pt x="151" y="1012"/>
                  </a:cubicBezTo>
                  <a:cubicBezTo>
                    <a:pt x="0" y="1366"/>
                    <a:pt x="585" y="1523"/>
                    <a:pt x="1232" y="1523"/>
                  </a:cubicBezTo>
                  <a:cubicBezTo>
                    <a:pt x="1772" y="1523"/>
                    <a:pt x="2356" y="1414"/>
                    <a:pt x="2595" y="1219"/>
                  </a:cubicBezTo>
                  <a:cubicBezTo>
                    <a:pt x="2678" y="1150"/>
                    <a:pt x="2775" y="1109"/>
                    <a:pt x="2885" y="1109"/>
                  </a:cubicBezTo>
                  <a:cubicBezTo>
                    <a:pt x="2906" y="1105"/>
                    <a:pt x="2926" y="1104"/>
                    <a:pt x="2947" y="1104"/>
                  </a:cubicBezTo>
                  <a:cubicBezTo>
                    <a:pt x="3008" y="1104"/>
                    <a:pt x="3068" y="1119"/>
                    <a:pt x="3120" y="1150"/>
                  </a:cubicBezTo>
                  <a:cubicBezTo>
                    <a:pt x="3299" y="1261"/>
                    <a:pt x="3424" y="1454"/>
                    <a:pt x="3424" y="1675"/>
                  </a:cubicBezTo>
                  <a:cubicBezTo>
                    <a:pt x="3424" y="1799"/>
                    <a:pt x="3382" y="1924"/>
                    <a:pt x="3368" y="2048"/>
                  </a:cubicBezTo>
                  <a:cubicBezTo>
                    <a:pt x="3355" y="2255"/>
                    <a:pt x="3410" y="2448"/>
                    <a:pt x="3548" y="2600"/>
                  </a:cubicBezTo>
                  <a:cubicBezTo>
                    <a:pt x="3538" y="2432"/>
                    <a:pt x="3763" y="1929"/>
                    <a:pt x="3987" y="1929"/>
                  </a:cubicBezTo>
                  <a:cubicBezTo>
                    <a:pt x="4076" y="1929"/>
                    <a:pt x="4164" y="2007"/>
                    <a:pt x="4238" y="2214"/>
                  </a:cubicBezTo>
                  <a:cubicBezTo>
                    <a:pt x="4307" y="2407"/>
                    <a:pt x="4114" y="2614"/>
                    <a:pt x="4100" y="2821"/>
                  </a:cubicBezTo>
                  <a:cubicBezTo>
                    <a:pt x="4059" y="3194"/>
                    <a:pt x="4266" y="3553"/>
                    <a:pt x="4487" y="3857"/>
                  </a:cubicBezTo>
                  <a:cubicBezTo>
                    <a:pt x="4722" y="3608"/>
                    <a:pt x="4846" y="3277"/>
                    <a:pt x="4846" y="2932"/>
                  </a:cubicBezTo>
                  <a:cubicBezTo>
                    <a:pt x="4943" y="1592"/>
                    <a:pt x="4031" y="377"/>
                    <a:pt x="2719" y="87"/>
                  </a:cubicBezTo>
                  <a:cubicBezTo>
                    <a:pt x="2478" y="29"/>
                    <a:pt x="2226" y="1"/>
                    <a:pt x="1974" y="1"/>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30"/>
            <p:cNvSpPr/>
            <p:nvPr/>
          </p:nvSpPr>
          <p:spPr>
            <a:xfrm>
              <a:off x="7846598" y="2474938"/>
              <a:ext cx="497409" cy="81640"/>
            </a:xfrm>
            <a:custGeom>
              <a:avLst/>
              <a:gdLst/>
              <a:ahLst/>
              <a:cxnLst/>
              <a:rect l="l" t="t" r="r" b="b"/>
              <a:pathLst>
                <a:path w="20959" h="3440" extrusionOk="0">
                  <a:moveTo>
                    <a:pt x="20850" y="0"/>
                  </a:moveTo>
                  <a:cubicBezTo>
                    <a:pt x="20831" y="0"/>
                    <a:pt x="20811" y="5"/>
                    <a:pt x="20792" y="14"/>
                  </a:cubicBezTo>
                  <a:lnTo>
                    <a:pt x="17823" y="1519"/>
                  </a:lnTo>
                  <a:cubicBezTo>
                    <a:pt x="14887" y="2793"/>
                    <a:pt x="12067" y="3231"/>
                    <a:pt x="9577" y="3231"/>
                  </a:cubicBezTo>
                  <a:cubicBezTo>
                    <a:pt x="4128" y="3231"/>
                    <a:pt x="259" y="1134"/>
                    <a:pt x="202" y="1105"/>
                  </a:cubicBezTo>
                  <a:cubicBezTo>
                    <a:pt x="183" y="1094"/>
                    <a:pt x="164" y="1090"/>
                    <a:pt x="147" y="1090"/>
                  </a:cubicBezTo>
                  <a:cubicBezTo>
                    <a:pt x="53" y="1090"/>
                    <a:pt x="1" y="1226"/>
                    <a:pt x="106" y="1285"/>
                  </a:cubicBezTo>
                  <a:cubicBezTo>
                    <a:pt x="161" y="1312"/>
                    <a:pt x="4069" y="3439"/>
                    <a:pt x="9579" y="3439"/>
                  </a:cubicBezTo>
                  <a:cubicBezTo>
                    <a:pt x="12451" y="3439"/>
                    <a:pt x="15282" y="2859"/>
                    <a:pt x="17906" y="1713"/>
                  </a:cubicBezTo>
                  <a:lnTo>
                    <a:pt x="20889" y="194"/>
                  </a:lnTo>
                  <a:cubicBezTo>
                    <a:pt x="20944" y="166"/>
                    <a:pt x="20958" y="111"/>
                    <a:pt x="20931" y="56"/>
                  </a:cubicBezTo>
                  <a:cubicBezTo>
                    <a:pt x="20921" y="19"/>
                    <a:pt x="20888" y="0"/>
                    <a:pt x="20850" y="0"/>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30"/>
            <p:cNvSpPr/>
            <p:nvPr/>
          </p:nvSpPr>
          <p:spPr>
            <a:xfrm>
              <a:off x="7961511" y="1742767"/>
              <a:ext cx="16731" cy="10893"/>
            </a:xfrm>
            <a:custGeom>
              <a:avLst/>
              <a:gdLst/>
              <a:ahLst/>
              <a:cxnLst/>
              <a:rect l="l" t="t" r="r" b="b"/>
              <a:pathLst>
                <a:path w="705" h="459" extrusionOk="0">
                  <a:moveTo>
                    <a:pt x="0" y="1"/>
                  </a:moveTo>
                  <a:cubicBezTo>
                    <a:pt x="0" y="1"/>
                    <a:pt x="140" y="459"/>
                    <a:pt x="396" y="459"/>
                  </a:cubicBezTo>
                  <a:cubicBezTo>
                    <a:pt x="406" y="459"/>
                    <a:pt x="417" y="458"/>
                    <a:pt x="428" y="456"/>
                  </a:cubicBezTo>
                  <a:cubicBezTo>
                    <a:pt x="705" y="415"/>
                    <a:pt x="649" y="1"/>
                    <a:pt x="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30"/>
            <p:cNvSpPr/>
            <p:nvPr/>
          </p:nvSpPr>
          <p:spPr>
            <a:xfrm>
              <a:off x="8071297" y="2554086"/>
              <a:ext cx="264000" cy="180106"/>
            </a:xfrm>
            <a:custGeom>
              <a:avLst/>
              <a:gdLst/>
              <a:ahLst/>
              <a:cxnLst/>
              <a:rect l="l" t="t" r="r" b="b"/>
              <a:pathLst>
                <a:path w="11124" h="7589" extrusionOk="0">
                  <a:moveTo>
                    <a:pt x="127" y="0"/>
                  </a:moveTo>
                  <a:cubicBezTo>
                    <a:pt x="117" y="0"/>
                    <a:pt x="107" y="2"/>
                    <a:pt x="97" y="7"/>
                  </a:cubicBezTo>
                  <a:cubicBezTo>
                    <a:pt x="42" y="7"/>
                    <a:pt x="1" y="63"/>
                    <a:pt x="14" y="118"/>
                  </a:cubicBezTo>
                  <a:cubicBezTo>
                    <a:pt x="14" y="187"/>
                    <a:pt x="1078" y="7023"/>
                    <a:pt x="6381" y="7547"/>
                  </a:cubicBezTo>
                  <a:cubicBezTo>
                    <a:pt x="6671" y="7575"/>
                    <a:pt x="6933" y="7589"/>
                    <a:pt x="7195" y="7589"/>
                  </a:cubicBezTo>
                  <a:cubicBezTo>
                    <a:pt x="9667" y="7589"/>
                    <a:pt x="10993" y="6429"/>
                    <a:pt x="11048" y="6374"/>
                  </a:cubicBezTo>
                  <a:cubicBezTo>
                    <a:pt x="11123" y="6299"/>
                    <a:pt x="11057" y="6191"/>
                    <a:pt x="10979" y="6191"/>
                  </a:cubicBezTo>
                  <a:cubicBezTo>
                    <a:pt x="10956" y="6191"/>
                    <a:pt x="10932" y="6200"/>
                    <a:pt x="10910" y="6222"/>
                  </a:cubicBezTo>
                  <a:cubicBezTo>
                    <a:pt x="10885" y="6234"/>
                    <a:pt x="9570" y="7377"/>
                    <a:pt x="7152" y="7377"/>
                  </a:cubicBezTo>
                  <a:cubicBezTo>
                    <a:pt x="6911" y="7377"/>
                    <a:pt x="6658" y="7365"/>
                    <a:pt x="6394" y="7340"/>
                  </a:cubicBezTo>
                  <a:cubicBezTo>
                    <a:pt x="1257" y="6829"/>
                    <a:pt x="221" y="159"/>
                    <a:pt x="208" y="90"/>
                  </a:cubicBezTo>
                  <a:cubicBezTo>
                    <a:pt x="208" y="45"/>
                    <a:pt x="171" y="0"/>
                    <a:pt x="127" y="0"/>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30"/>
            <p:cNvSpPr/>
            <p:nvPr/>
          </p:nvSpPr>
          <p:spPr>
            <a:xfrm>
              <a:off x="7788786" y="2538470"/>
              <a:ext cx="580972" cy="73523"/>
            </a:xfrm>
            <a:custGeom>
              <a:avLst/>
              <a:gdLst/>
              <a:ahLst/>
              <a:cxnLst/>
              <a:rect l="l" t="t" r="r" b="b"/>
              <a:pathLst>
                <a:path w="24480" h="3098" extrusionOk="0">
                  <a:moveTo>
                    <a:pt x="24334" y="1"/>
                  </a:moveTo>
                  <a:cubicBezTo>
                    <a:pt x="24316" y="1"/>
                    <a:pt x="24297" y="5"/>
                    <a:pt x="24278" y="16"/>
                  </a:cubicBezTo>
                  <a:cubicBezTo>
                    <a:pt x="20159" y="2183"/>
                    <a:pt x="16015" y="2894"/>
                    <a:pt x="12353" y="2894"/>
                  </a:cubicBezTo>
                  <a:cubicBezTo>
                    <a:pt x="5443" y="2894"/>
                    <a:pt x="248" y="365"/>
                    <a:pt x="166" y="320"/>
                  </a:cubicBezTo>
                  <a:cubicBezTo>
                    <a:pt x="151" y="313"/>
                    <a:pt x="136" y="309"/>
                    <a:pt x="120" y="309"/>
                  </a:cubicBezTo>
                  <a:cubicBezTo>
                    <a:pt x="78" y="309"/>
                    <a:pt x="38" y="335"/>
                    <a:pt x="28" y="375"/>
                  </a:cubicBezTo>
                  <a:cubicBezTo>
                    <a:pt x="1" y="417"/>
                    <a:pt x="14" y="486"/>
                    <a:pt x="70" y="513"/>
                  </a:cubicBezTo>
                  <a:cubicBezTo>
                    <a:pt x="152" y="555"/>
                    <a:pt x="5386" y="3096"/>
                    <a:pt x="12346" y="3096"/>
                  </a:cubicBezTo>
                  <a:cubicBezTo>
                    <a:pt x="12429" y="3097"/>
                    <a:pt x="12512" y="3097"/>
                    <a:pt x="12595" y="3097"/>
                  </a:cubicBezTo>
                  <a:cubicBezTo>
                    <a:pt x="16708" y="3097"/>
                    <a:pt x="20747" y="2091"/>
                    <a:pt x="24375" y="196"/>
                  </a:cubicBezTo>
                  <a:cubicBezTo>
                    <a:pt x="24480" y="138"/>
                    <a:pt x="24427" y="1"/>
                    <a:pt x="24334"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30"/>
            <p:cNvSpPr/>
            <p:nvPr/>
          </p:nvSpPr>
          <p:spPr>
            <a:xfrm>
              <a:off x="7830080" y="2499525"/>
              <a:ext cx="54110" cy="189457"/>
            </a:xfrm>
            <a:custGeom>
              <a:avLst/>
              <a:gdLst/>
              <a:ahLst/>
              <a:cxnLst/>
              <a:rect l="l" t="t" r="r" b="b"/>
              <a:pathLst>
                <a:path w="2280" h="7983" extrusionOk="0">
                  <a:moveTo>
                    <a:pt x="774" y="0"/>
                  </a:moveTo>
                  <a:cubicBezTo>
                    <a:pt x="705" y="0"/>
                    <a:pt x="663" y="42"/>
                    <a:pt x="650" y="97"/>
                  </a:cubicBezTo>
                  <a:cubicBezTo>
                    <a:pt x="622" y="304"/>
                    <a:pt x="1" y="5303"/>
                    <a:pt x="277" y="6629"/>
                  </a:cubicBezTo>
                  <a:cubicBezTo>
                    <a:pt x="415" y="7402"/>
                    <a:pt x="1078" y="7968"/>
                    <a:pt x="1865" y="7982"/>
                  </a:cubicBezTo>
                  <a:lnTo>
                    <a:pt x="1865" y="7968"/>
                  </a:lnTo>
                  <a:cubicBezTo>
                    <a:pt x="1920" y="7968"/>
                    <a:pt x="1962" y="7927"/>
                    <a:pt x="1962" y="7885"/>
                  </a:cubicBezTo>
                  <a:lnTo>
                    <a:pt x="2279" y="3701"/>
                  </a:lnTo>
                  <a:cubicBezTo>
                    <a:pt x="2279" y="3646"/>
                    <a:pt x="2238" y="3591"/>
                    <a:pt x="2183" y="3591"/>
                  </a:cubicBezTo>
                  <a:cubicBezTo>
                    <a:pt x="2127" y="3591"/>
                    <a:pt x="2086" y="3632"/>
                    <a:pt x="2086" y="3687"/>
                  </a:cubicBezTo>
                  <a:lnTo>
                    <a:pt x="1768" y="7761"/>
                  </a:lnTo>
                  <a:cubicBezTo>
                    <a:pt x="1492" y="7747"/>
                    <a:pt x="705" y="7595"/>
                    <a:pt x="484" y="6574"/>
                  </a:cubicBezTo>
                  <a:cubicBezTo>
                    <a:pt x="208" y="5303"/>
                    <a:pt x="857" y="166"/>
                    <a:pt x="857" y="124"/>
                  </a:cubicBezTo>
                  <a:cubicBezTo>
                    <a:pt x="871" y="55"/>
                    <a:pt x="829" y="14"/>
                    <a:pt x="774" y="0"/>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30"/>
            <p:cNvSpPr/>
            <p:nvPr/>
          </p:nvSpPr>
          <p:spPr>
            <a:xfrm>
              <a:off x="8233200" y="3972032"/>
              <a:ext cx="276317" cy="25584"/>
            </a:xfrm>
            <a:custGeom>
              <a:avLst/>
              <a:gdLst/>
              <a:ahLst/>
              <a:cxnLst/>
              <a:rect l="l" t="t" r="r" b="b"/>
              <a:pathLst>
                <a:path w="11643" h="1078" extrusionOk="0">
                  <a:moveTo>
                    <a:pt x="11504" y="1"/>
                  </a:moveTo>
                  <a:lnTo>
                    <a:pt x="139" y="871"/>
                  </a:lnTo>
                  <a:cubicBezTo>
                    <a:pt x="1" y="871"/>
                    <a:pt x="1" y="1078"/>
                    <a:pt x="139" y="1078"/>
                  </a:cubicBezTo>
                  <a:lnTo>
                    <a:pt x="11504" y="208"/>
                  </a:lnTo>
                  <a:cubicBezTo>
                    <a:pt x="11642" y="208"/>
                    <a:pt x="11642" y="1"/>
                    <a:pt x="11504"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30"/>
            <p:cNvSpPr/>
            <p:nvPr/>
          </p:nvSpPr>
          <p:spPr>
            <a:xfrm>
              <a:off x="7663597" y="3966787"/>
              <a:ext cx="316948" cy="4936"/>
            </a:xfrm>
            <a:custGeom>
              <a:avLst/>
              <a:gdLst/>
              <a:ahLst/>
              <a:cxnLst/>
              <a:rect l="l" t="t" r="r" b="b"/>
              <a:pathLst>
                <a:path w="13355" h="208" extrusionOk="0">
                  <a:moveTo>
                    <a:pt x="138" y="1"/>
                  </a:moveTo>
                  <a:cubicBezTo>
                    <a:pt x="0" y="1"/>
                    <a:pt x="0" y="208"/>
                    <a:pt x="138" y="208"/>
                  </a:cubicBezTo>
                  <a:lnTo>
                    <a:pt x="13216" y="208"/>
                  </a:lnTo>
                  <a:cubicBezTo>
                    <a:pt x="13354" y="208"/>
                    <a:pt x="13354" y="1"/>
                    <a:pt x="13216"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30"/>
            <p:cNvSpPr/>
            <p:nvPr/>
          </p:nvSpPr>
          <p:spPr>
            <a:xfrm>
              <a:off x="7881532" y="1779552"/>
              <a:ext cx="301213" cy="152102"/>
            </a:xfrm>
            <a:custGeom>
              <a:avLst/>
              <a:gdLst/>
              <a:ahLst/>
              <a:cxnLst/>
              <a:rect l="l" t="t" r="r" b="b"/>
              <a:pathLst>
                <a:path w="12692" h="6409" extrusionOk="0">
                  <a:moveTo>
                    <a:pt x="8877" y="1"/>
                  </a:moveTo>
                  <a:cubicBezTo>
                    <a:pt x="8671" y="1"/>
                    <a:pt x="8457" y="34"/>
                    <a:pt x="8231" y="108"/>
                  </a:cubicBezTo>
                  <a:cubicBezTo>
                    <a:pt x="7265" y="412"/>
                    <a:pt x="6781" y="1434"/>
                    <a:pt x="5759" y="1655"/>
                  </a:cubicBezTo>
                  <a:cubicBezTo>
                    <a:pt x="5352" y="1742"/>
                    <a:pt x="4673" y="1850"/>
                    <a:pt x="4096" y="1850"/>
                  </a:cubicBezTo>
                  <a:cubicBezTo>
                    <a:pt x="3399" y="1850"/>
                    <a:pt x="2851" y="1693"/>
                    <a:pt x="3108" y="1157"/>
                  </a:cubicBezTo>
                  <a:lnTo>
                    <a:pt x="3108" y="1157"/>
                  </a:lnTo>
                  <a:cubicBezTo>
                    <a:pt x="2362" y="1254"/>
                    <a:pt x="1630" y="1447"/>
                    <a:pt x="926" y="1737"/>
                  </a:cubicBezTo>
                  <a:cubicBezTo>
                    <a:pt x="719" y="3091"/>
                    <a:pt x="1" y="4030"/>
                    <a:pt x="1175" y="5052"/>
                  </a:cubicBezTo>
                  <a:cubicBezTo>
                    <a:pt x="1810" y="5618"/>
                    <a:pt x="2970" y="6129"/>
                    <a:pt x="3798" y="6308"/>
                  </a:cubicBezTo>
                  <a:cubicBezTo>
                    <a:pt x="4111" y="6377"/>
                    <a:pt x="4419" y="6408"/>
                    <a:pt x="4721" y="6408"/>
                  </a:cubicBezTo>
                  <a:cubicBezTo>
                    <a:pt x="6622" y="6408"/>
                    <a:pt x="8313" y="5160"/>
                    <a:pt x="9695" y="3933"/>
                  </a:cubicBezTo>
                  <a:cubicBezTo>
                    <a:pt x="10452" y="3247"/>
                    <a:pt x="11210" y="2621"/>
                    <a:pt x="12184" y="2621"/>
                  </a:cubicBezTo>
                  <a:cubicBezTo>
                    <a:pt x="12347" y="2621"/>
                    <a:pt x="12516" y="2639"/>
                    <a:pt x="12692" y="2676"/>
                  </a:cubicBezTo>
                  <a:cubicBezTo>
                    <a:pt x="12429" y="2345"/>
                    <a:pt x="12540" y="1903"/>
                    <a:pt x="12264" y="1599"/>
                  </a:cubicBezTo>
                  <a:cubicBezTo>
                    <a:pt x="12029" y="1365"/>
                    <a:pt x="11256" y="1088"/>
                    <a:pt x="10924" y="881"/>
                  </a:cubicBezTo>
                  <a:cubicBezTo>
                    <a:pt x="10263" y="437"/>
                    <a:pt x="9627" y="1"/>
                    <a:pt x="8877" y="1"/>
                  </a:cubicBezTo>
                  <a:close/>
                </a:path>
              </a:pathLst>
            </a:custGeom>
            <a:solidFill>
              <a:srgbClr val="F1D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30"/>
            <p:cNvSpPr/>
            <p:nvPr/>
          </p:nvSpPr>
          <p:spPr>
            <a:xfrm>
              <a:off x="6910778" y="4005471"/>
              <a:ext cx="241241" cy="126020"/>
            </a:xfrm>
            <a:custGeom>
              <a:avLst/>
              <a:gdLst/>
              <a:ahLst/>
              <a:cxnLst/>
              <a:rect l="l" t="t" r="r" b="b"/>
              <a:pathLst>
                <a:path w="10165" h="5310" extrusionOk="0">
                  <a:moveTo>
                    <a:pt x="3674" y="0"/>
                  </a:moveTo>
                  <a:lnTo>
                    <a:pt x="235" y="249"/>
                  </a:lnTo>
                  <a:cubicBezTo>
                    <a:pt x="97" y="774"/>
                    <a:pt x="14" y="1312"/>
                    <a:pt x="0" y="1851"/>
                  </a:cubicBezTo>
                  <a:cubicBezTo>
                    <a:pt x="14" y="2362"/>
                    <a:pt x="28" y="2845"/>
                    <a:pt x="42" y="3273"/>
                  </a:cubicBezTo>
                  <a:cubicBezTo>
                    <a:pt x="56" y="4060"/>
                    <a:pt x="663" y="4723"/>
                    <a:pt x="1450" y="4806"/>
                  </a:cubicBezTo>
                  <a:cubicBezTo>
                    <a:pt x="3278" y="5002"/>
                    <a:pt x="6478" y="5309"/>
                    <a:pt x="8253" y="5309"/>
                  </a:cubicBezTo>
                  <a:cubicBezTo>
                    <a:pt x="8731" y="5309"/>
                    <a:pt x="9105" y="5287"/>
                    <a:pt x="9322" y="5234"/>
                  </a:cubicBezTo>
                  <a:cubicBezTo>
                    <a:pt x="10012" y="5069"/>
                    <a:pt x="10164" y="4696"/>
                    <a:pt x="10151" y="4364"/>
                  </a:cubicBezTo>
                  <a:cubicBezTo>
                    <a:pt x="10137" y="4060"/>
                    <a:pt x="9930" y="3798"/>
                    <a:pt x="9626" y="3729"/>
                  </a:cubicBezTo>
                  <a:cubicBezTo>
                    <a:pt x="8079" y="3453"/>
                    <a:pt x="3674" y="0"/>
                    <a:pt x="3674" y="0"/>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30"/>
            <p:cNvSpPr/>
            <p:nvPr/>
          </p:nvSpPr>
          <p:spPr>
            <a:xfrm>
              <a:off x="6371979" y="2409413"/>
              <a:ext cx="783979" cy="1232381"/>
            </a:xfrm>
            <a:custGeom>
              <a:avLst/>
              <a:gdLst/>
              <a:ahLst/>
              <a:cxnLst/>
              <a:rect l="l" t="t" r="r" b="b"/>
              <a:pathLst>
                <a:path w="33034" h="51928" extrusionOk="0">
                  <a:moveTo>
                    <a:pt x="24616" y="1"/>
                  </a:moveTo>
                  <a:cubicBezTo>
                    <a:pt x="22184" y="1"/>
                    <a:pt x="19457" y="1105"/>
                    <a:pt x="17345" y="2195"/>
                  </a:cubicBezTo>
                  <a:lnTo>
                    <a:pt x="5441" y="1864"/>
                  </a:lnTo>
                  <a:cubicBezTo>
                    <a:pt x="4447" y="2872"/>
                    <a:pt x="3964" y="6324"/>
                    <a:pt x="3826" y="10481"/>
                  </a:cubicBezTo>
                  <a:cubicBezTo>
                    <a:pt x="3826" y="10674"/>
                    <a:pt x="3812" y="10868"/>
                    <a:pt x="3812" y="11075"/>
                  </a:cubicBezTo>
                  <a:cubicBezTo>
                    <a:pt x="3936" y="13795"/>
                    <a:pt x="939" y="40945"/>
                    <a:pt x="939" y="40945"/>
                  </a:cubicBezTo>
                  <a:cubicBezTo>
                    <a:pt x="939" y="40945"/>
                    <a:pt x="0" y="50653"/>
                    <a:pt x="4848" y="51744"/>
                  </a:cubicBezTo>
                  <a:cubicBezTo>
                    <a:pt x="5473" y="51884"/>
                    <a:pt x="6163" y="51928"/>
                    <a:pt x="6877" y="51928"/>
                  </a:cubicBezTo>
                  <a:cubicBezTo>
                    <a:pt x="8111" y="51928"/>
                    <a:pt x="9416" y="51796"/>
                    <a:pt x="10583" y="51796"/>
                  </a:cubicBezTo>
                  <a:cubicBezTo>
                    <a:pt x="10813" y="51796"/>
                    <a:pt x="11038" y="51801"/>
                    <a:pt x="11255" y="51813"/>
                  </a:cubicBezTo>
                  <a:cubicBezTo>
                    <a:pt x="11326" y="51815"/>
                    <a:pt x="11397" y="51816"/>
                    <a:pt x="11468" y="51816"/>
                  </a:cubicBezTo>
                  <a:cubicBezTo>
                    <a:pt x="11966" y="51816"/>
                    <a:pt x="12474" y="51774"/>
                    <a:pt x="12981" y="51689"/>
                  </a:cubicBezTo>
                  <a:cubicBezTo>
                    <a:pt x="15098" y="51343"/>
                    <a:pt x="17114" y="50381"/>
                    <a:pt x="19411" y="50381"/>
                  </a:cubicBezTo>
                  <a:cubicBezTo>
                    <a:pt x="20051" y="50381"/>
                    <a:pt x="20713" y="50456"/>
                    <a:pt x="21405" y="50639"/>
                  </a:cubicBezTo>
                  <a:cubicBezTo>
                    <a:pt x="21847" y="50750"/>
                    <a:pt x="22289" y="50902"/>
                    <a:pt x="22703" y="51095"/>
                  </a:cubicBezTo>
                  <a:cubicBezTo>
                    <a:pt x="23829" y="51606"/>
                    <a:pt x="25041" y="51799"/>
                    <a:pt x="26223" y="51799"/>
                  </a:cubicBezTo>
                  <a:cubicBezTo>
                    <a:pt x="27406" y="51799"/>
                    <a:pt x="28559" y="51606"/>
                    <a:pt x="29567" y="51344"/>
                  </a:cubicBezTo>
                  <a:cubicBezTo>
                    <a:pt x="30768" y="51040"/>
                    <a:pt x="31928" y="50612"/>
                    <a:pt x="33033" y="50073"/>
                  </a:cubicBezTo>
                  <a:lnTo>
                    <a:pt x="31790" y="32963"/>
                  </a:lnTo>
                  <a:lnTo>
                    <a:pt x="30478" y="15011"/>
                  </a:lnTo>
                  <a:cubicBezTo>
                    <a:pt x="29581" y="8078"/>
                    <a:pt x="28407" y="1173"/>
                    <a:pt x="27371" y="621"/>
                  </a:cubicBezTo>
                  <a:cubicBezTo>
                    <a:pt x="26542" y="182"/>
                    <a:pt x="25603" y="1"/>
                    <a:pt x="24616" y="1"/>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30"/>
            <p:cNvSpPr/>
            <p:nvPr/>
          </p:nvSpPr>
          <p:spPr>
            <a:xfrm>
              <a:off x="6680051" y="2526058"/>
              <a:ext cx="49838" cy="388406"/>
            </a:xfrm>
            <a:custGeom>
              <a:avLst/>
              <a:gdLst/>
              <a:ahLst/>
              <a:cxnLst/>
              <a:rect l="l" t="t" r="r" b="b"/>
              <a:pathLst>
                <a:path w="2100" h="16366" extrusionOk="0">
                  <a:moveTo>
                    <a:pt x="332" y="1"/>
                  </a:moveTo>
                  <a:lnTo>
                    <a:pt x="0" y="16365"/>
                  </a:lnTo>
                  <a:lnTo>
                    <a:pt x="2099" y="1"/>
                  </a:ln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30"/>
            <p:cNvSpPr/>
            <p:nvPr/>
          </p:nvSpPr>
          <p:spPr>
            <a:xfrm>
              <a:off x="6498806" y="3846511"/>
              <a:ext cx="24" cy="24"/>
            </a:xfrm>
            <a:custGeom>
              <a:avLst/>
              <a:gdLst/>
              <a:ahLst/>
              <a:cxnLst/>
              <a:rect l="l" t="t" r="r" b="b"/>
              <a:pathLst>
                <a:path w="1" h="1" extrusionOk="0">
                  <a:moveTo>
                    <a:pt x="1" y="1"/>
                  </a:moveTo>
                  <a:close/>
                </a:path>
              </a:pathLst>
            </a:custGeom>
            <a:solidFill>
              <a:srgbClr val="2422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30"/>
            <p:cNvSpPr/>
            <p:nvPr/>
          </p:nvSpPr>
          <p:spPr>
            <a:xfrm>
              <a:off x="6484400" y="1778128"/>
              <a:ext cx="616167" cy="748927"/>
            </a:xfrm>
            <a:custGeom>
              <a:avLst/>
              <a:gdLst/>
              <a:ahLst/>
              <a:cxnLst/>
              <a:rect l="l" t="t" r="r" b="b"/>
              <a:pathLst>
                <a:path w="25963" h="31557" extrusionOk="0">
                  <a:moveTo>
                    <a:pt x="13315" y="0"/>
                  </a:moveTo>
                  <a:cubicBezTo>
                    <a:pt x="6155" y="0"/>
                    <a:pt x="2666" y="6800"/>
                    <a:pt x="1657" y="8675"/>
                  </a:cubicBezTo>
                  <a:cubicBezTo>
                    <a:pt x="1505" y="8951"/>
                    <a:pt x="1409" y="9255"/>
                    <a:pt x="1395" y="9572"/>
                  </a:cubicBezTo>
                  <a:cubicBezTo>
                    <a:pt x="1229" y="12030"/>
                    <a:pt x="525" y="23603"/>
                    <a:pt x="318" y="25578"/>
                  </a:cubicBezTo>
                  <a:cubicBezTo>
                    <a:pt x="0" y="28478"/>
                    <a:pt x="704" y="28478"/>
                    <a:pt x="704" y="28478"/>
                  </a:cubicBezTo>
                  <a:cubicBezTo>
                    <a:pt x="4549" y="30767"/>
                    <a:pt x="8237" y="31557"/>
                    <a:pt x="11503" y="31557"/>
                  </a:cubicBezTo>
                  <a:cubicBezTo>
                    <a:pt x="17025" y="31557"/>
                    <a:pt x="21342" y="29300"/>
                    <a:pt x="23173" y="28215"/>
                  </a:cubicBezTo>
                  <a:cubicBezTo>
                    <a:pt x="23767" y="27856"/>
                    <a:pt x="24084" y="27594"/>
                    <a:pt x="24070" y="26903"/>
                  </a:cubicBezTo>
                  <a:cubicBezTo>
                    <a:pt x="23974" y="23617"/>
                    <a:pt x="23021" y="13536"/>
                    <a:pt x="23905" y="9793"/>
                  </a:cubicBezTo>
                  <a:cubicBezTo>
                    <a:pt x="25962" y="1079"/>
                    <a:pt x="18022" y="499"/>
                    <a:pt x="14832" y="99"/>
                  </a:cubicBezTo>
                  <a:cubicBezTo>
                    <a:pt x="14309" y="32"/>
                    <a:pt x="13803" y="0"/>
                    <a:pt x="133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30"/>
            <p:cNvSpPr/>
            <p:nvPr/>
          </p:nvSpPr>
          <p:spPr>
            <a:xfrm>
              <a:off x="6807043" y="1626074"/>
              <a:ext cx="92604" cy="124880"/>
            </a:xfrm>
            <a:custGeom>
              <a:avLst/>
              <a:gdLst/>
              <a:ahLst/>
              <a:cxnLst/>
              <a:rect l="l" t="t" r="r" b="b"/>
              <a:pathLst>
                <a:path w="3902" h="5262" extrusionOk="0">
                  <a:moveTo>
                    <a:pt x="2070" y="0"/>
                  </a:moveTo>
                  <a:cubicBezTo>
                    <a:pt x="0" y="0"/>
                    <a:pt x="132" y="1438"/>
                    <a:pt x="132" y="1438"/>
                  </a:cubicBezTo>
                  <a:cubicBezTo>
                    <a:pt x="132" y="1438"/>
                    <a:pt x="63" y="3440"/>
                    <a:pt x="960" y="4379"/>
                  </a:cubicBezTo>
                  <a:cubicBezTo>
                    <a:pt x="1581" y="5028"/>
                    <a:pt x="2261" y="5262"/>
                    <a:pt x="2695" y="5262"/>
                  </a:cubicBezTo>
                  <a:cubicBezTo>
                    <a:pt x="2888" y="5262"/>
                    <a:pt x="3033" y="5215"/>
                    <a:pt x="3101" y="5139"/>
                  </a:cubicBezTo>
                  <a:cubicBezTo>
                    <a:pt x="3557" y="4669"/>
                    <a:pt x="3902" y="2252"/>
                    <a:pt x="3709" y="1824"/>
                  </a:cubicBezTo>
                  <a:cubicBezTo>
                    <a:pt x="3515" y="1396"/>
                    <a:pt x="3709" y="222"/>
                    <a:pt x="3709" y="222"/>
                  </a:cubicBezTo>
                  <a:cubicBezTo>
                    <a:pt x="3048" y="65"/>
                    <a:pt x="2509" y="0"/>
                    <a:pt x="2070" y="0"/>
                  </a:cubicBezTo>
                  <a:close/>
                </a:path>
              </a:pathLst>
            </a:custGeom>
            <a:solidFill>
              <a:srgbClr val="D595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0"/>
            <p:cNvSpPr/>
            <p:nvPr/>
          </p:nvSpPr>
          <p:spPr>
            <a:xfrm>
              <a:off x="6780653" y="1629088"/>
              <a:ext cx="108505" cy="245489"/>
            </a:xfrm>
            <a:custGeom>
              <a:avLst/>
              <a:gdLst/>
              <a:ahLst/>
              <a:cxnLst/>
              <a:rect l="l" t="t" r="r" b="b"/>
              <a:pathLst>
                <a:path w="4572" h="10344" extrusionOk="0">
                  <a:moveTo>
                    <a:pt x="2369" y="1"/>
                  </a:moveTo>
                  <a:cubicBezTo>
                    <a:pt x="2110" y="1"/>
                    <a:pt x="1847" y="69"/>
                    <a:pt x="1617" y="261"/>
                  </a:cubicBezTo>
                  <a:cubicBezTo>
                    <a:pt x="1616" y="249"/>
                    <a:pt x="1613" y="243"/>
                    <a:pt x="1609" y="243"/>
                  </a:cubicBezTo>
                  <a:cubicBezTo>
                    <a:pt x="1556" y="243"/>
                    <a:pt x="1244" y="1324"/>
                    <a:pt x="1244" y="1324"/>
                  </a:cubicBezTo>
                  <a:lnTo>
                    <a:pt x="940" y="1614"/>
                  </a:lnTo>
                  <a:cubicBezTo>
                    <a:pt x="885" y="1711"/>
                    <a:pt x="995" y="2305"/>
                    <a:pt x="981" y="2388"/>
                  </a:cubicBezTo>
                  <a:cubicBezTo>
                    <a:pt x="981" y="2388"/>
                    <a:pt x="581" y="4680"/>
                    <a:pt x="291" y="6103"/>
                  </a:cubicBezTo>
                  <a:cubicBezTo>
                    <a:pt x="1" y="7525"/>
                    <a:pt x="111" y="8091"/>
                    <a:pt x="484" y="8644"/>
                  </a:cubicBezTo>
                  <a:cubicBezTo>
                    <a:pt x="1011" y="9428"/>
                    <a:pt x="2065" y="10344"/>
                    <a:pt x="2877" y="10344"/>
                  </a:cubicBezTo>
                  <a:cubicBezTo>
                    <a:pt x="2937" y="10344"/>
                    <a:pt x="2996" y="10339"/>
                    <a:pt x="3053" y="10328"/>
                  </a:cubicBezTo>
                  <a:cubicBezTo>
                    <a:pt x="4213" y="10121"/>
                    <a:pt x="4572" y="8796"/>
                    <a:pt x="4544" y="7663"/>
                  </a:cubicBezTo>
                  <a:cubicBezTo>
                    <a:pt x="4517" y="6531"/>
                    <a:pt x="3647" y="441"/>
                    <a:pt x="3647" y="441"/>
                  </a:cubicBezTo>
                  <a:cubicBezTo>
                    <a:pt x="3647" y="441"/>
                    <a:pt x="3022" y="1"/>
                    <a:pt x="2369"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30"/>
            <p:cNvSpPr/>
            <p:nvPr/>
          </p:nvSpPr>
          <p:spPr>
            <a:xfrm>
              <a:off x="6829826" y="1729999"/>
              <a:ext cx="57053" cy="60542"/>
            </a:xfrm>
            <a:custGeom>
              <a:avLst/>
              <a:gdLst/>
              <a:ahLst/>
              <a:cxnLst/>
              <a:rect l="l" t="t" r="r" b="b"/>
              <a:pathLst>
                <a:path w="2404" h="2551" extrusionOk="0">
                  <a:moveTo>
                    <a:pt x="0" y="0"/>
                  </a:moveTo>
                  <a:lnTo>
                    <a:pt x="0" y="0"/>
                  </a:lnTo>
                  <a:cubicBezTo>
                    <a:pt x="1" y="1"/>
                    <a:pt x="683" y="2551"/>
                    <a:pt x="2235" y="2551"/>
                  </a:cubicBezTo>
                  <a:cubicBezTo>
                    <a:pt x="2290" y="2551"/>
                    <a:pt x="2346" y="2548"/>
                    <a:pt x="2403" y="2541"/>
                  </a:cubicBezTo>
                  <a:cubicBezTo>
                    <a:pt x="2348" y="2058"/>
                    <a:pt x="2279" y="1450"/>
                    <a:pt x="2196" y="815"/>
                  </a:cubicBezTo>
                  <a:lnTo>
                    <a:pt x="2141" y="760"/>
                  </a:lnTo>
                  <a:cubicBezTo>
                    <a:pt x="2141" y="760"/>
                    <a:pt x="1785" y="1013"/>
                    <a:pt x="1325" y="1013"/>
                  </a:cubicBezTo>
                  <a:cubicBezTo>
                    <a:pt x="907" y="1013"/>
                    <a:pt x="402" y="803"/>
                    <a:pt x="0" y="0"/>
                  </a:cubicBezTo>
                  <a:close/>
                </a:path>
              </a:pathLst>
            </a:custGeom>
            <a:solidFill>
              <a:srgbClr val="C69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0"/>
            <p:cNvSpPr/>
            <p:nvPr/>
          </p:nvSpPr>
          <p:spPr>
            <a:xfrm>
              <a:off x="6763043" y="1602437"/>
              <a:ext cx="145718" cy="126684"/>
            </a:xfrm>
            <a:custGeom>
              <a:avLst/>
              <a:gdLst/>
              <a:ahLst/>
              <a:cxnLst/>
              <a:rect l="l" t="t" r="r" b="b"/>
              <a:pathLst>
                <a:path w="6140" h="5338" extrusionOk="0">
                  <a:moveTo>
                    <a:pt x="2974" y="0"/>
                  </a:moveTo>
                  <a:cubicBezTo>
                    <a:pt x="2914" y="0"/>
                    <a:pt x="2860" y="5"/>
                    <a:pt x="2814" y="17"/>
                  </a:cubicBezTo>
                  <a:cubicBezTo>
                    <a:pt x="2110" y="224"/>
                    <a:pt x="1503" y="694"/>
                    <a:pt x="1116" y="1329"/>
                  </a:cubicBezTo>
                  <a:cubicBezTo>
                    <a:pt x="715" y="1978"/>
                    <a:pt x="232" y="2475"/>
                    <a:pt x="122" y="3290"/>
                  </a:cubicBezTo>
                  <a:cubicBezTo>
                    <a:pt x="0" y="4160"/>
                    <a:pt x="810" y="5337"/>
                    <a:pt x="1185" y="5337"/>
                  </a:cubicBezTo>
                  <a:cubicBezTo>
                    <a:pt x="1280" y="5337"/>
                    <a:pt x="1348" y="5261"/>
                    <a:pt x="1364" y="5085"/>
                  </a:cubicBezTo>
                  <a:cubicBezTo>
                    <a:pt x="1613" y="4698"/>
                    <a:pt x="1820" y="4243"/>
                    <a:pt x="1779" y="3773"/>
                  </a:cubicBezTo>
                  <a:cubicBezTo>
                    <a:pt x="1737" y="3469"/>
                    <a:pt x="1751" y="3179"/>
                    <a:pt x="1806" y="2876"/>
                  </a:cubicBezTo>
                  <a:cubicBezTo>
                    <a:pt x="1883" y="2632"/>
                    <a:pt x="1959" y="2539"/>
                    <a:pt x="2030" y="2539"/>
                  </a:cubicBezTo>
                  <a:cubicBezTo>
                    <a:pt x="2228" y="2539"/>
                    <a:pt x="2383" y="3270"/>
                    <a:pt x="2373" y="3483"/>
                  </a:cubicBezTo>
                  <a:cubicBezTo>
                    <a:pt x="2524" y="3290"/>
                    <a:pt x="2593" y="3041"/>
                    <a:pt x="2566" y="2793"/>
                  </a:cubicBezTo>
                  <a:cubicBezTo>
                    <a:pt x="2566" y="2641"/>
                    <a:pt x="2511" y="2475"/>
                    <a:pt x="2511" y="2323"/>
                  </a:cubicBezTo>
                  <a:cubicBezTo>
                    <a:pt x="2511" y="2061"/>
                    <a:pt x="2635" y="1812"/>
                    <a:pt x="2842" y="1660"/>
                  </a:cubicBezTo>
                  <a:cubicBezTo>
                    <a:pt x="2911" y="1615"/>
                    <a:pt x="2979" y="1588"/>
                    <a:pt x="3056" y="1588"/>
                  </a:cubicBezTo>
                  <a:cubicBezTo>
                    <a:pt x="3072" y="1588"/>
                    <a:pt x="3088" y="1589"/>
                    <a:pt x="3104" y="1591"/>
                  </a:cubicBezTo>
                  <a:cubicBezTo>
                    <a:pt x="3215" y="1605"/>
                    <a:pt x="3312" y="1660"/>
                    <a:pt x="3394" y="1743"/>
                  </a:cubicBezTo>
                  <a:cubicBezTo>
                    <a:pt x="3718" y="2059"/>
                    <a:pt x="4677" y="2630"/>
                    <a:pt x="5343" y="2630"/>
                  </a:cubicBezTo>
                  <a:cubicBezTo>
                    <a:pt x="5814" y="2630"/>
                    <a:pt x="6139" y="2344"/>
                    <a:pt x="5991" y="1481"/>
                  </a:cubicBezTo>
                  <a:cubicBezTo>
                    <a:pt x="5949" y="1329"/>
                    <a:pt x="5894" y="1177"/>
                    <a:pt x="5797" y="1053"/>
                  </a:cubicBezTo>
                  <a:cubicBezTo>
                    <a:pt x="5714" y="928"/>
                    <a:pt x="5645" y="928"/>
                    <a:pt x="5535" y="859"/>
                  </a:cubicBezTo>
                  <a:cubicBezTo>
                    <a:pt x="5300" y="721"/>
                    <a:pt x="5107" y="487"/>
                    <a:pt x="4872" y="348"/>
                  </a:cubicBezTo>
                  <a:cubicBezTo>
                    <a:pt x="4665" y="252"/>
                    <a:pt x="4430" y="197"/>
                    <a:pt x="4195" y="197"/>
                  </a:cubicBezTo>
                  <a:cubicBezTo>
                    <a:pt x="3923" y="185"/>
                    <a:pt x="3336" y="0"/>
                    <a:pt x="2974" y="0"/>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30"/>
            <p:cNvSpPr/>
            <p:nvPr/>
          </p:nvSpPr>
          <p:spPr>
            <a:xfrm>
              <a:off x="6498473" y="2451348"/>
              <a:ext cx="494823" cy="80975"/>
            </a:xfrm>
            <a:custGeom>
              <a:avLst/>
              <a:gdLst/>
              <a:ahLst/>
              <a:cxnLst/>
              <a:rect l="l" t="t" r="r" b="b"/>
              <a:pathLst>
                <a:path w="20850" h="3412" extrusionOk="0">
                  <a:moveTo>
                    <a:pt x="109" y="0"/>
                  </a:moveTo>
                  <a:cubicBezTo>
                    <a:pt x="71" y="0"/>
                    <a:pt x="38" y="19"/>
                    <a:pt x="28" y="55"/>
                  </a:cubicBezTo>
                  <a:cubicBezTo>
                    <a:pt x="1" y="97"/>
                    <a:pt x="15" y="166"/>
                    <a:pt x="70" y="193"/>
                  </a:cubicBezTo>
                  <a:lnTo>
                    <a:pt x="3025" y="1699"/>
                  </a:lnTo>
                  <a:cubicBezTo>
                    <a:pt x="5649" y="2831"/>
                    <a:pt x="8466" y="3411"/>
                    <a:pt x="11325" y="3411"/>
                  </a:cubicBezTo>
                  <a:cubicBezTo>
                    <a:pt x="16807" y="3411"/>
                    <a:pt x="20702" y="1298"/>
                    <a:pt x="20757" y="1271"/>
                  </a:cubicBezTo>
                  <a:cubicBezTo>
                    <a:pt x="20850" y="1212"/>
                    <a:pt x="20796" y="1076"/>
                    <a:pt x="20702" y="1076"/>
                  </a:cubicBezTo>
                  <a:cubicBezTo>
                    <a:pt x="20685" y="1076"/>
                    <a:pt x="20666" y="1080"/>
                    <a:pt x="20646" y="1091"/>
                  </a:cubicBezTo>
                  <a:cubicBezTo>
                    <a:pt x="20599" y="1120"/>
                    <a:pt x="16751" y="3204"/>
                    <a:pt x="11327" y="3204"/>
                  </a:cubicBezTo>
                  <a:cubicBezTo>
                    <a:pt x="8850" y="3204"/>
                    <a:pt x="6044" y="2770"/>
                    <a:pt x="3122" y="1505"/>
                  </a:cubicBezTo>
                  <a:lnTo>
                    <a:pt x="167" y="14"/>
                  </a:lnTo>
                  <a:cubicBezTo>
                    <a:pt x="148" y="5"/>
                    <a:pt x="128" y="0"/>
                    <a:pt x="109" y="0"/>
                  </a:cubicBezTo>
                  <a:close/>
                </a:path>
              </a:pathLst>
            </a:custGeom>
            <a:solidFill>
              <a:srgbClr val="7993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0"/>
            <p:cNvSpPr/>
            <p:nvPr/>
          </p:nvSpPr>
          <p:spPr>
            <a:xfrm>
              <a:off x="7046457" y="2007906"/>
              <a:ext cx="7571" cy="258613"/>
            </a:xfrm>
            <a:custGeom>
              <a:avLst/>
              <a:gdLst/>
              <a:ahLst/>
              <a:cxnLst/>
              <a:rect l="l" t="t" r="r" b="b"/>
              <a:pathLst>
                <a:path w="319" h="10897" extrusionOk="0">
                  <a:moveTo>
                    <a:pt x="222" y="1"/>
                  </a:moveTo>
                  <a:cubicBezTo>
                    <a:pt x="166" y="1"/>
                    <a:pt x="111" y="42"/>
                    <a:pt x="111" y="97"/>
                  </a:cubicBezTo>
                  <a:cubicBezTo>
                    <a:pt x="111" y="166"/>
                    <a:pt x="1" y="6436"/>
                    <a:pt x="111" y="10786"/>
                  </a:cubicBezTo>
                  <a:cubicBezTo>
                    <a:pt x="111" y="10841"/>
                    <a:pt x="166" y="10896"/>
                    <a:pt x="222" y="10896"/>
                  </a:cubicBezTo>
                  <a:cubicBezTo>
                    <a:pt x="277" y="10883"/>
                    <a:pt x="318" y="10841"/>
                    <a:pt x="318" y="10786"/>
                  </a:cubicBezTo>
                  <a:cubicBezTo>
                    <a:pt x="222" y="6422"/>
                    <a:pt x="318" y="166"/>
                    <a:pt x="318" y="111"/>
                  </a:cubicBezTo>
                  <a:cubicBezTo>
                    <a:pt x="318" y="42"/>
                    <a:pt x="277" y="1"/>
                    <a:pt x="222" y="1"/>
                  </a:cubicBezTo>
                  <a:close/>
                </a:path>
              </a:pathLst>
            </a:custGeom>
            <a:solidFill>
              <a:srgbClr val="151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30"/>
            <p:cNvSpPr/>
            <p:nvPr/>
          </p:nvSpPr>
          <p:spPr>
            <a:xfrm>
              <a:off x="6858994" y="1714264"/>
              <a:ext cx="22641" cy="10229"/>
            </a:xfrm>
            <a:custGeom>
              <a:avLst/>
              <a:gdLst/>
              <a:ahLst/>
              <a:cxnLst/>
              <a:rect l="l" t="t" r="r" b="b"/>
              <a:pathLst>
                <a:path w="954" h="431" extrusionOk="0">
                  <a:moveTo>
                    <a:pt x="83" y="0"/>
                  </a:moveTo>
                  <a:cubicBezTo>
                    <a:pt x="83" y="0"/>
                    <a:pt x="1" y="387"/>
                    <a:pt x="373" y="428"/>
                  </a:cubicBezTo>
                  <a:cubicBezTo>
                    <a:pt x="389" y="430"/>
                    <a:pt x="405" y="431"/>
                    <a:pt x="420" y="431"/>
                  </a:cubicBezTo>
                  <a:cubicBezTo>
                    <a:pt x="763" y="431"/>
                    <a:pt x="953" y="0"/>
                    <a:pt x="9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0"/>
            <p:cNvSpPr/>
            <p:nvPr/>
          </p:nvSpPr>
          <p:spPr>
            <a:xfrm>
              <a:off x="6488316" y="2521857"/>
              <a:ext cx="563338" cy="71411"/>
            </a:xfrm>
            <a:custGeom>
              <a:avLst/>
              <a:gdLst/>
              <a:ahLst/>
              <a:cxnLst/>
              <a:rect l="l" t="t" r="r" b="b"/>
              <a:pathLst>
                <a:path w="23737" h="3009" extrusionOk="0">
                  <a:moveTo>
                    <a:pt x="23582" y="1"/>
                  </a:moveTo>
                  <a:cubicBezTo>
                    <a:pt x="23566" y="1"/>
                    <a:pt x="23550" y="4"/>
                    <a:pt x="23532" y="12"/>
                  </a:cubicBezTo>
                  <a:cubicBezTo>
                    <a:pt x="23459" y="58"/>
                    <a:pt x="18393" y="2802"/>
                    <a:pt x="11527" y="2802"/>
                  </a:cubicBezTo>
                  <a:cubicBezTo>
                    <a:pt x="8066" y="2802"/>
                    <a:pt x="4147" y="2104"/>
                    <a:pt x="180" y="12"/>
                  </a:cubicBezTo>
                  <a:cubicBezTo>
                    <a:pt x="165" y="5"/>
                    <a:pt x="150" y="1"/>
                    <a:pt x="134" y="1"/>
                  </a:cubicBezTo>
                  <a:cubicBezTo>
                    <a:pt x="91" y="1"/>
                    <a:pt x="49" y="27"/>
                    <a:pt x="28" y="67"/>
                  </a:cubicBezTo>
                  <a:cubicBezTo>
                    <a:pt x="1" y="109"/>
                    <a:pt x="28" y="178"/>
                    <a:pt x="84" y="205"/>
                  </a:cubicBezTo>
                  <a:cubicBezTo>
                    <a:pt x="3580" y="2043"/>
                    <a:pt x="7472" y="3009"/>
                    <a:pt x="11420" y="3009"/>
                  </a:cubicBezTo>
                  <a:cubicBezTo>
                    <a:pt x="11448" y="3009"/>
                    <a:pt x="11476" y="3009"/>
                    <a:pt x="11504" y="3009"/>
                  </a:cubicBezTo>
                  <a:cubicBezTo>
                    <a:pt x="18437" y="3009"/>
                    <a:pt x="23560" y="233"/>
                    <a:pt x="23629" y="192"/>
                  </a:cubicBezTo>
                  <a:cubicBezTo>
                    <a:pt x="23736" y="132"/>
                    <a:pt x="23679" y="1"/>
                    <a:pt x="23582" y="1"/>
                  </a:cubicBezTo>
                  <a:close/>
                </a:path>
              </a:pathLst>
            </a:custGeom>
            <a:solidFill>
              <a:srgbClr val="4858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30"/>
            <p:cNvSpPr/>
            <p:nvPr/>
          </p:nvSpPr>
          <p:spPr>
            <a:xfrm>
              <a:off x="6506685" y="1962672"/>
              <a:ext cx="545041" cy="260203"/>
            </a:xfrm>
            <a:custGeom>
              <a:avLst/>
              <a:gdLst/>
              <a:ahLst/>
              <a:cxnLst/>
              <a:rect l="l" t="t" r="r" b="b"/>
              <a:pathLst>
                <a:path w="22966" h="10964" extrusionOk="0">
                  <a:moveTo>
                    <a:pt x="22814" y="9668"/>
                  </a:moveTo>
                  <a:lnTo>
                    <a:pt x="22814" y="9668"/>
                  </a:lnTo>
                  <a:cubicBezTo>
                    <a:pt x="22814" y="9668"/>
                    <a:pt x="22814" y="9668"/>
                    <a:pt x="22814" y="9668"/>
                  </a:cubicBezTo>
                  <a:lnTo>
                    <a:pt x="22814" y="9668"/>
                  </a:lnTo>
                  <a:cubicBezTo>
                    <a:pt x="22814" y="9668"/>
                    <a:pt x="22814" y="9668"/>
                    <a:pt x="22814" y="9668"/>
                  </a:cubicBezTo>
                  <a:cubicBezTo>
                    <a:pt x="22814" y="9668"/>
                    <a:pt x="22814" y="9668"/>
                    <a:pt x="22814" y="9668"/>
                  </a:cubicBezTo>
                  <a:close/>
                  <a:moveTo>
                    <a:pt x="1063" y="1"/>
                  </a:moveTo>
                  <a:cubicBezTo>
                    <a:pt x="359" y="2915"/>
                    <a:pt x="0" y="5898"/>
                    <a:pt x="0" y="8894"/>
                  </a:cubicBezTo>
                  <a:cubicBezTo>
                    <a:pt x="0" y="8894"/>
                    <a:pt x="5188" y="10964"/>
                    <a:pt x="12708" y="10964"/>
                  </a:cubicBezTo>
                  <a:cubicBezTo>
                    <a:pt x="15757" y="10964"/>
                    <a:pt x="19189" y="10624"/>
                    <a:pt x="22814" y="9668"/>
                  </a:cubicBezTo>
                  <a:lnTo>
                    <a:pt x="22814" y="9668"/>
                  </a:lnTo>
                  <a:cubicBezTo>
                    <a:pt x="22813" y="9654"/>
                    <a:pt x="22635" y="4716"/>
                    <a:pt x="22966" y="1907"/>
                  </a:cubicBezTo>
                  <a:lnTo>
                    <a:pt x="22966" y="1907"/>
                  </a:lnTo>
                  <a:cubicBezTo>
                    <a:pt x="22965" y="1907"/>
                    <a:pt x="20157" y="2075"/>
                    <a:pt x="16488" y="2075"/>
                  </a:cubicBezTo>
                  <a:cubicBezTo>
                    <a:pt x="11184" y="2075"/>
                    <a:pt x="4083" y="1723"/>
                    <a:pt x="10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0"/>
            <p:cNvSpPr/>
            <p:nvPr/>
          </p:nvSpPr>
          <p:spPr>
            <a:xfrm>
              <a:off x="6758059" y="1593869"/>
              <a:ext cx="76039" cy="64363"/>
            </a:xfrm>
            <a:custGeom>
              <a:avLst/>
              <a:gdLst/>
              <a:ahLst/>
              <a:cxnLst/>
              <a:rect l="l" t="t" r="r" b="b"/>
              <a:pathLst>
                <a:path w="3204" h="2712" extrusionOk="0">
                  <a:moveTo>
                    <a:pt x="1733" y="1"/>
                  </a:moveTo>
                  <a:cubicBezTo>
                    <a:pt x="1629" y="1"/>
                    <a:pt x="1533" y="7"/>
                    <a:pt x="1450" y="19"/>
                  </a:cubicBezTo>
                  <a:cubicBezTo>
                    <a:pt x="981" y="102"/>
                    <a:pt x="566" y="392"/>
                    <a:pt x="345" y="834"/>
                  </a:cubicBezTo>
                  <a:cubicBezTo>
                    <a:pt x="0" y="1455"/>
                    <a:pt x="193" y="2380"/>
                    <a:pt x="843" y="2712"/>
                  </a:cubicBezTo>
                  <a:cubicBezTo>
                    <a:pt x="1298" y="2298"/>
                    <a:pt x="1519" y="1676"/>
                    <a:pt x="1975" y="1248"/>
                  </a:cubicBezTo>
                  <a:cubicBezTo>
                    <a:pt x="2223" y="986"/>
                    <a:pt x="2527" y="806"/>
                    <a:pt x="2873" y="723"/>
                  </a:cubicBezTo>
                  <a:cubicBezTo>
                    <a:pt x="3038" y="696"/>
                    <a:pt x="3135" y="709"/>
                    <a:pt x="3204" y="488"/>
                  </a:cubicBezTo>
                  <a:cubicBezTo>
                    <a:pt x="2929" y="145"/>
                    <a:pt x="2237" y="1"/>
                    <a:pt x="1733" y="1"/>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30"/>
            <p:cNvSpPr/>
            <p:nvPr/>
          </p:nvSpPr>
          <p:spPr>
            <a:xfrm>
              <a:off x="6839652" y="1673587"/>
              <a:ext cx="31517" cy="13504"/>
            </a:xfrm>
            <a:custGeom>
              <a:avLst/>
              <a:gdLst/>
              <a:ahLst/>
              <a:cxnLst/>
              <a:rect l="l" t="t" r="r" b="b"/>
              <a:pathLst>
                <a:path w="1328" h="569" extrusionOk="0">
                  <a:moveTo>
                    <a:pt x="695" y="0"/>
                  </a:moveTo>
                  <a:cubicBezTo>
                    <a:pt x="568" y="0"/>
                    <a:pt x="438" y="39"/>
                    <a:pt x="332" y="154"/>
                  </a:cubicBezTo>
                  <a:cubicBezTo>
                    <a:pt x="1" y="499"/>
                    <a:pt x="208" y="568"/>
                    <a:pt x="263" y="568"/>
                  </a:cubicBezTo>
                  <a:cubicBezTo>
                    <a:pt x="318" y="557"/>
                    <a:pt x="716" y="332"/>
                    <a:pt x="970" y="332"/>
                  </a:cubicBezTo>
                  <a:cubicBezTo>
                    <a:pt x="1038" y="332"/>
                    <a:pt x="1095" y="348"/>
                    <a:pt x="1133" y="389"/>
                  </a:cubicBezTo>
                  <a:cubicBezTo>
                    <a:pt x="1133" y="392"/>
                    <a:pt x="1145" y="395"/>
                    <a:pt x="1161" y="395"/>
                  </a:cubicBezTo>
                  <a:cubicBezTo>
                    <a:pt x="1217" y="395"/>
                    <a:pt x="1328" y="357"/>
                    <a:pt x="1188" y="154"/>
                  </a:cubicBezTo>
                  <a:cubicBezTo>
                    <a:pt x="1188" y="154"/>
                    <a:pt x="949" y="0"/>
                    <a:pt x="695" y="0"/>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0"/>
            <p:cNvSpPr/>
            <p:nvPr/>
          </p:nvSpPr>
          <p:spPr>
            <a:xfrm>
              <a:off x="6873708" y="1673587"/>
              <a:ext cx="31849" cy="13504"/>
            </a:xfrm>
            <a:custGeom>
              <a:avLst/>
              <a:gdLst/>
              <a:ahLst/>
              <a:cxnLst/>
              <a:rect l="l" t="t" r="r" b="b"/>
              <a:pathLst>
                <a:path w="1342" h="569" extrusionOk="0">
                  <a:moveTo>
                    <a:pt x="637" y="0"/>
                  </a:moveTo>
                  <a:cubicBezTo>
                    <a:pt x="379" y="0"/>
                    <a:pt x="140" y="154"/>
                    <a:pt x="140" y="154"/>
                  </a:cubicBezTo>
                  <a:cubicBezTo>
                    <a:pt x="1" y="357"/>
                    <a:pt x="119" y="395"/>
                    <a:pt x="179" y="395"/>
                  </a:cubicBezTo>
                  <a:cubicBezTo>
                    <a:pt x="197" y="395"/>
                    <a:pt x="209" y="392"/>
                    <a:pt x="209" y="389"/>
                  </a:cubicBezTo>
                  <a:cubicBezTo>
                    <a:pt x="247" y="348"/>
                    <a:pt x="305" y="332"/>
                    <a:pt x="373" y="332"/>
                  </a:cubicBezTo>
                  <a:cubicBezTo>
                    <a:pt x="626" y="332"/>
                    <a:pt x="1022" y="557"/>
                    <a:pt x="1065" y="568"/>
                  </a:cubicBezTo>
                  <a:cubicBezTo>
                    <a:pt x="1121" y="568"/>
                    <a:pt x="1341" y="499"/>
                    <a:pt x="1010" y="154"/>
                  </a:cubicBezTo>
                  <a:cubicBezTo>
                    <a:pt x="900" y="39"/>
                    <a:pt x="766" y="0"/>
                    <a:pt x="637" y="0"/>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30"/>
            <p:cNvSpPr/>
            <p:nvPr/>
          </p:nvSpPr>
          <p:spPr>
            <a:xfrm>
              <a:off x="7095298" y="2765970"/>
              <a:ext cx="33059" cy="426070"/>
            </a:xfrm>
            <a:custGeom>
              <a:avLst/>
              <a:gdLst/>
              <a:ahLst/>
              <a:cxnLst/>
              <a:rect l="l" t="t" r="r" b="b"/>
              <a:pathLst>
                <a:path w="1393" h="17953" extrusionOk="0">
                  <a:moveTo>
                    <a:pt x="0" y="0"/>
                  </a:moveTo>
                  <a:lnTo>
                    <a:pt x="621" y="8497"/>
                  </a:lnTo>
                  <a:lnTo>
                    <a:pt x="621" y="8497"/>
                  </a:lnTo>
                  <a:cubicBezTo>
                    <a:pt x="561" y="6298"/>
                    <a:pt x="444" y="3458"/>
                    <a:pt x="0" y="0"/>
                  </a:cubicBezTo>
                  <a:close/>
                  <a:moveTo>
                    <a:pt x="621" y="8497"/>
                  </a:moveTo>
                  <a:cubicBezTo>
                    <a:pt x="658" y="9856"/>
                    <a:pt x="674" y="10970"/>
                    <a:pt x="732" y="11835"/>
                  </a:cubicBezTo>
                  <a:cubicBezTo>
                    <a:pt x="761" y="12272"/>
                    <a:pt x="893" y="13093"/>
                    <a:pt x="1026" y="14038"/>
                  </a:cubicBezTo>
                  <a:lnTo>
                    <a:pt x="1026" y="14038"/>
                  </a:lnTo>
                  <a:lnTo>
                    <a:pt x="621" y="8497"/>
                  </a:lnTo>
                  <a:close/>
                  <a:moveTo>
                    <a:pt x="1026" y="14038"/>
                  </a:moveTo>
                  <a:lnTo>
                    <a:pt x="1312" y="17953"/>
                  </a:lnTo>
                  <a:cubicBezTo>
                    <a:pt x="1392" y="16866"/>
                    <a:pt x="1208" y="15335"/>
                    <a:pt x="1026" y="14038"/>
                  </a:cubicBezTo>
                  <a:close/>
                </a:path>
              </a:pathLst>
            </a:custGeom>
            <a:solidFill>
              <a:srgbClr val="DFC4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0"/>
            <p:cNvSpPr/>
            <p:nvPr/>
          </p:nvSpPr>
          <p:spPr>
            <a:xfrm>
              <a:off x="6879973" y="3611203"/>
              <a:ext cx="193705" cy="400177"/>
            </a:xfrm>
            <a:custGeom>
              <a:avLst/>
              <a:gdLst/>
              <a:ahLst/>
              <a:cxnLst/>
              <a:rect l="l" t="t" r="r" b="b"/>
              <a:pathLst>
                <a:path w="8162" h="16862" extrusionOk="0">
                  <a:moveTo>
                    <a:pt x="0" y="0"/>
                  </a:moveTo>
                  <a:cubicBezTo>
                    <a:pt x="884" y="9060"/>
                    <a:pt x="1533" y="16862"/>
                    <a:pt x="1533" y="16862"/>
                  </a:cubicBezTo>
                  <a:lnTo>
                    <a:pt x="5662" y="16682"/>
                  </a:lnTo>
                  <a:cubicBezTo>
                    <a:pt x="5662" y="16682"/>
                    <a:pt x="8162" y="7499"/>
                    <a:pt x="8162" y="705"/>
                  </a:cubicBezTo>
                  <a:lnTo>
                    <a:pt x="8162" y="705"/>
                  </a:lnTo>
                  <a:cubicBezTo>
                    <a:pt x="7149" y="968"/>
                    <a:pt x="5990" y="1166"/>
                    <a:pt x="4803" y="1166"/>
                  </a:cubicBezTo>
                  <a:cubicBezTo>
                    <a:pt x="3625" y="1166"/>
                    <a:pt x="2419" y="972"/>
                    <a:pt x="1298" y="456"/>
                  </a:cubicBezTo>
                  <a:cubicBezTo>
                    <a:pt x="884" y="263"/>
                    <a:pt x="442" y="111"/>
                    <a:pt x="0" y="0"/>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30"/>
            <p:cNvSpPr/>
            <p:nvPr/>
          </p:nvSpPr>
          <p:spPr>
            <a:xfrm>
              <a:off x="6487011" y="3636098"/>
              <a:ext cx="192732" cy="392654"/>
            </a:xfrm>
            <a:custGeom>
              <a:avLst/>
              <a:gdLst/>
              <a:ahLst/>
              <a:cxnLst/>
              <a:rect l="l" t="t" r="r" b="b"/>
              <a:pathLst>
                <a:path w="8121" h="16545" extrusionOk="0">
                  <a:moveTo>
                    <a:pt x="8121" y="1"/>
                  </a:moveTo>
                  <a:lnTo>
                    <a:pt x="8121" y="1"/>
                  </a:lnTo>
                  <a:cubicBezTo>
                    <a:pt x="7670" y="78"/>
                    <a:pt x="7211" y="120"/>
                    <a:pt x="6750" y="120"/>
                  </a:cubicBezTo>
                  <a:cubicBezTo>
                    <a:pt x="6631" y="120"/>
                    <a:pt x="6513" y="117"/>
                    <a:pt x="6394" y="111"/>
                  </a:cubicBezTo>
                  <a:cubicBezTo>
                    <a:pt x="5246" y="54"/>
                    <a:pt x="3906" y="36"/>
                    <a:pt x="2601" y="36"/>
                  </a:cubicBezTo>
                  <a:cubicBezTo>
                    <a:pt x="1692" y="36"/>
                    <a:pt x="800" y="45"/>
                    <a:pt x="1" y="56"/>
                  </a:cubicBezTo>
                  <a:cubicBezTo>
                    <a:pt x="70" y="8577"/>
                    <a:pt x="1" y="16421"/>
                    <a:pt x="1" y="16421"/>
                  </a:cubicBezTo>
                  <a:lnTo>
                    <a:pt x="4061" y="16545"/>
                  </a:lnTo>
                  <a:cubicBezTo>
                    <a:pt x="4061" y="16545"/>
                    <a:pt x="7375" y="7997"/>
                    <a:pt x="8121"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0"/>
            <p:cNvSpPr/>
            <p:nvPr/>
          </p:nvSpPr>
          <p:spPr>
            <a:xfrm>
              <a:off x="6461783" y="2658153"/>
              <a:ext cx="997" cy="13765"/>
            </a:xfrm>
            <a:custGeom>
              <a:avLst/>
              <a:gdLst/>
              <a:ahLst/>
              <a:cxnLst/>
              <a:rect l="l" t="t" r="r" b="b"/>
              <a:pathLst>
                <a:path w="42" h="580" extrusionOk="0">
                  <a:moveTo>
                    <a:pt x="0" y="0"/>
                  </a:moveTo>
                  <a:cubicBezTo>
                    <a:pt x="0" y="0"/>
                    <a:pt x="0" y="207"/>
                    <a:pt x="28" y="580"/>
                  </a:cubicBezTo>
                  <a:cubicBezTo>
                    <a:pt x="28" y="387"/>
                    <a:pt x="42" y="193"/>
                    <a:pt x="42" y="0"/>
                  </a:cubicBezTo>
                  <a:close/>
                </a:path>
              </a:pathLst>
            </a:custGeom>
            <a:solidFill>
              <a:srgbClr val="ABD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30"/>
            <p:cNvSpPr/>
            <p:nvPr/>
          </p:nvSpPr>
          <p:spPr>
            <a:xfrm>
              <a:off x="7095298" y="2765638"/>
              <a:ext cx="24" cy="24"/>
            </a:xfrm>
            <a:custGeom>
              <a:avLst/>
              <a:gdLst/>
              <a:ahLst/>
              <a:cxnLst/>
              <a:rect l="l" t="t" r="r" b="b"/>
              <a:pathLst>
                <a:path w="1" h="1" extrusionOk="0">
                  <a:moveTo>
                    <a:pt x="0" y="1"/>
                  </a:moveTo>
                  <a:close/>
                </a:path>
              </a:pathLst>
            </a:custGeom>
            <a:solidFill>
              <a:srgbClr val="ABD4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0"/>
            <p:cNvSpPr/>
            <p:nvPr/>
          </p:nvSpPr>
          <p:spPr>
            <a:xfrm>
              <a:off x="6775099" y="3408670"/>
              <a:ext cx="104898" cy="203862"/>
            </a:xfrm>
            <a:custGeom>
              <a:avLst/>
              <a:gdLst/>
              <a:ahLst/>
              <a:cxnLst/>
              <a:rect l="l" t="t" r="r" b="b"/>
              <a:pathLst>
                <a:path w="4420" h="8590" extrusionOk="0">
                  <a:moveTo>
                    <a:pt x="3729" y="0"/>
                  </a:moveTo>
                  <a:lnTo>
                    <a:pt x="0" y="8534"/>
                  </a:lnTo>
                  <a:lnTo>
                    <a:pt x="0" y="8590"/>
                  </a:lnTo>
                  <a:cubicBezTo>
                    <a:pt x="789" y="8408"/>
                    <a:pt x="1596" y="8276"/>
                    <a:pt x="2441" y="8276"/>
                  </a:cubicBezTo>
                  <a:cubicBezTo>
                    <a:pt x="3076" y="8276"/>
                    <a:pt x="3732" y="8351"/>
                    <a:pt x="4419" y="8534"/>
                  </a:cubicBezTo>
                  <a:lnTo>
                    <a:pt x="3729" y="0"/>
                  </a:ln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30"/>
            <p:cNvSpPr/>
            <p:nvPr/>
          </p:nvSpPr>
          <p:spPr>
            <a:xfrm>
              <a:off x="6680051" y="2863961"/>
              <a:ext cx="169474" cy="772161"/>
            </a:xfrm>
            <a:custGeom>
              <a:avLst/>
              <a:gdLst/>
              <a:ahLst/>
              <a:cxnLst/>
              <a:rect l="l" t="t" r="r" b="b"/>
              <a:pathLst>
                <a:path w="7141" h="32536" extrusionOk="0">
                  <a:moveTo>
                    <a:pt x="7140" y="0"/>
                  </a:moveTo>
                  <a:cubicBezTo>
                    <a:pt x="7140" y="3"/>
                    <a:pt x="3950" y="24513"/>
                    <a:pt x="0" y="32536"/>
                  </a:cubicBezTo>
                  <a:cubicBezTo>
                    <a:pt x="1050" y="32370"/>
                    <a:pt x="2086" y="32039"/>
                    <a:pt x="3149" y="31763"/>
                  </a:cubicBezTo>
                  <a:cubicBezTo>
                    <a:pt x="4130" y="26694"/>
                    <a:pt x="6795" y="11808"/>
                    <a:pt x="7140"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0"/>
            <p:cNvSpPr/>
            <p:nvPr/>
          </p:nvSpPr>
          <p:spPr>
            <a:xfrm>
              <a:off x="6879973" y="3611203"/>
              <a:ext cx="193705" cy="98680"/>
            </a:xfrm>
            <a:custGeom>
              <a:avLst/>
              <a:gdLst/>
              <a:ahLst/>
              <a:cxnLst/>
              <a:rect l="l" t="t" r="r" b="b"/>
              <a:pathLst>
                <a:path w="8162" h="4158" extrusionOk="0">
                  <a:moveTo>
                    <a:pt x="0" y="0"/>
                  </a:moveTo>
                  <a:lnTo>
                    <a:pt x="0" y="0"/>
                  </a:lnTo>
                  <a:cubicBezTo>
                    <a:pt x="138" y="1437"/>
                    <a:pt x="277" y="2818"/>
                    <a:pt x="401" y="4157"/>
                  </a:cubicBezTo>
                  <a:lnTo>
                    <a:pt x="8162" y="705"/>
                  </a:lnTo>
                  <a:lnTo>
                    <a:pt x="8162" y="705"/>
                  </a:lnTo>
                  <a:cubicBezTo>
                    <a:pt x="7149" y="968"/>
                    <a:pt x="5990" y="1166"/>
                    <a:pt x="4803" y="1166"/>
                  </a:cubicBezTo>
                  <a:cubicBezTo>
                    <a:pt x="3625" y="1166"/>
                    <a:pt x="2419" y="972"/>
                    <a:pt x="1298" y="456"/>
                  </a:cubicBezTo>
                  <a:cubicBezTo>
                    <a:pt x="884" y="277"/>
                    <a:pt x="442" y="125"/>
                    <a:pt x="0" y="0"/>
                  </a:cubicBezTo>
                  <a:close/>
                </a:path>
              </a:pathLst>
            </a:custGeom>
            <a:solidFill>
              <a:srgbClr val="C69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30"/>
            <p:cNvSpPr/>
            <p:nvPr/>
          </p:nvSpPr>
          <p:spPr>
            <a:xfrm>
              <a:off x="6487011" y="3636098"/>
              <a:ext cx="192732" cy="114414"/>
            </a:xfrm>
            <a:custGeom>
              <a:avLst/>
              <a:gdLst/>
              <a:ahLst/>
              <a:cxnLst/>
              <a:rect l="l" t="t" r="r" b="b"/>
              <a:pathLst>
                <a:path w="8121" h="4821" extrusionOk="0">
                  <a:moveTo>
                    <a:pt x="8121" y="1"/>
                  </a:moveTo>
                  <a:cubicBezTo>
                    <a:pt x="7670" y="78"/>
                    <a:pt x="7211" y="120"/>
                    <a:pt x="6750" y="120"/>
                  </a:cubicBezTo>
                  <a:cubicBezTo>
                    <a:pt x="6631" y="120"/>
                    <a:pt x="6513" y="117"/>
                    <a:pt x="6394" y="111"/>
                  </a:cubicBezTo>
                  <a:cubicBezTo>
                    <a:pt x="5246" y="54"/>
                    <a:pt x="3906" y="36"/>
                    <a:pt x="2601" y="36"/>
                  </a:cubicBezTo>
                  <a:cubicBezTo>
                    <a:pt x="1692" y="36"/>
                    <a:pt x="800" y="45"/>
                    <a:pt x="1" y="56"/>
                  </a:cubicBezTo>
                  <a:cubicBezTo>
                    <a:pt x="14" y="1700"/>
                    <a:pt x="28" y="3315"/>
                    <a:pt x="42" y="4820"/>
                  </a:cubicBezTo>
                  <a:lnTo>
                    <a:pt x="8121" y="1"/>
                  </a:lnTo>
                  <a:close/>
                </a:path>
              </a:pathLst>
            </a:custGeom>
            <a:solidFill>
              <a:srgbClr val="C69D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0"/>
            <p:cNvSpPr/>
            <p:nvPr/>
          </p:nvSpPr>
          <p:spPr>
            <a:xfrm>
              <a:off x="6309373" y="1771887"/>
              <a:ext cx="478518" cy="1066657"/>
            </a:xfrm>
            <a:custGeom>
              <a:avLst/>
              <a:gdLst/>
              <a:ahLst/>
              <a:cxnLst/>
              <a:rect l="l" t="t" r="r" b="b"/>
              <a:pathLst>
                <a:path w="20163" h="44945" extrusionOk="0">
                  <a:moveTo>
                    <a:pt x="18026" y="0"/>
                  </a:moveTo>
                  <a:cubicBezTo>
                    <a:pt x="14445" y="0"/>
                    <a:pt x="11738" y="845"/>
                    <a:pt x="9626" y="3386"/>
                  </a:cubicBezTo>
                  <a:cubicBezTo>
                    <a:pt x="7416" y="6051"/>
                    <a:pt x="6312" y="8040"/>
                    <a:pt x="5939" y="15566"/>
                  </a:cubicBezTo>
                  <a:cubicBezTo>
                    <a:pt x="5580" y="22927"/>
                    <a:pt x="1658" y="29403"/>
                    <a:pt x="1575" y="32303"/>
                  </a:cubicBezTo>
                  <a:cubicBezTo>
                    <a:pt x="1478" y="35839"/>
                    <a:pt x="1" y="43959"/>
                    <a:pt x="4945" y="44691"/>
                  </a:cubicBezTo>
                  <a:cubicBezTo>
                    <a:pt x="6146" y="44865"/>
                    <a:pt x="7189" y="44945"/>
                    <a:pt x="8098" y="44945"/>
                  </a:cubicBezTo>
                  <a:cubicBezTo>
                    <a:pt x="12454" y="44945"/>
                    <a:pt x="13717" y="43111"/>
                    <a:pt x="14459" y="41031"/>
                  </a:cubicBezTo>
                  <a:cubicBezTo>
                    <a:pt x="16572" y="35093"/>
                    <a:pt x="16296" y="28257"/>
                    <a:pt x="16848" y="22029"/>
                  </a:cubicBezTo>
                  <a:cubicBezTo>
                    <a:pt x="17111" y="19074"/>
                    <a:pt x="17097" y="16160"/>
                    <a:pt x="17235" y="13205"/>
                  </a:cubicBezTo>
                  <a:cubicBezTo>
                    <a:pt x="17428" y="9380"/>
                    <a:pt x="18768" y="3676"/>
                    <a:pt x="20163" y="86"/>
                  </a:cubicBezTo>
                  <a:cubicBezTo>
                    <a:pt x="19418" y="31"/>
                    <a:pt x="18706" y="0"/>
                    <a:pt x="18026" y="0"/>
                  </a:cubicBezTo>
                  <a:close/>
                </a:path>
              </a:pathLst>
            </a:custGeom>
            <a:solidFill>
              <a:srgbClr val="F1D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30"/>
            <p:cNvSpPr/>
            <p:nvPr/>
          </p:nvSpPr>
          <p:spPr>
            <a:xfrm>
              <a:off x="6886856" y="1789496"/>
              <a:ext cx="241882" cy="1051540"/>
            </a:xfrm>
            <a:custGeom>
              <a:avLst/>
              <a:gdLst/>
              <a:ahLst/>
              <a:cxnLst/>
              <a:rect l="l" t="t" r="r" b="b"/>
              <a:pathLst>
                <a:path w="10192" h="44308" extrusionOk="0">
                  <a:moveTo>
                    <a:pt x="550" y="1"/>
                  </a:moveTo>
                  <a:cubicBezTo>
                    <a:pt x="365" y="1"/>
                    <a:pt x="181" y="12"/>
                    <a:pt x="0" y="34"/>
                  </a:cubicBezTo>
                  <a:cubicBezTo>
                    <a:pt x="0" y="34"/>
                    <a:pt x="3770" y="1567"/>
                    <a:pt x="4143" y="12518"/>
                  </a:cubicBezTo>
                  <a:cubicBezTo>
                    <a:pt x="4516" y="23483"/>
                    <a:pt x="6380" y="41670"/>
                    <a:pt x="7319" y="42720"/>
                  </a:cubicBezTo>
                  <a:cubicBezTo>
                    <a:pt x="8245" y="43769"/>
                    <a:pt x="9653" y="44308"/>
                    <a:pt x="9653" y="44308"/>
                  </a:cubicBezTo>
                  <a:cubicBezTo>
                    <a:pt x="9653" y="44308"/>
                    <a:pt x="10192" y="37527"/>
                    <a:pt x="9778" y="30609"/>
                  </a:cubicBezTo>
                  <a:cubicBezTo>
                    <a:pt x="9349" y="23690"/>
                    <a:pt x="9253" y="22157"/>
                    <a:pt x="8783" y="16592"/>
                  </a:cubicBezTo>
                  <a:cubicBezTo>
                    <a:pt x="8507" y="13181"/>
                    <a:pt x="7099" y="3901"/>
                    <a:pt x="7099" y="3901"/>
                  </a:cubicBezTo>
                  <a:cubicBezTo>
                    <a:pt x="5538" y="1714"/>
                    <a:pt x="2877" y="1"/>
                    <a:pt x="550" y="1"/>
                  </a:cubicBezTo>
                  <a:close/>
                </a:path>
              </a:pathLst>
            </a:custGeom>
            <a:solidFill>
              <a:srgbClr val="F1D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0"/>
            <p:cNvSpPr/>
            <p:nvPr/>
          </p:nvSpPr>
          <p:spPr>
            <a:xfrm>
              <a:off x="6878976" y="1690650"/>
              <a:ext cx="14121" cy="5648"/>
            </a:xfrm>
            <a:custGeom>
              <a:avLst/>
              <a:gdLst/>
              <a:ahLst/>
              <a:cxnLst/>
              <a:rect l="l" t="t" r="r" b="b"/>
              <a:pathLst>
                <a:path w="595" h="238" extrusionOk="0">
                  <a:moveTo>
                    <a:pt x="305" y="1"/>
                  </a:moveTo>
                  <a:cubicBezTo>
                    <a:pt x="70" y="1"/>
                    <a:pt x="1" y="222"/>
                    <a:pt x="42" y="236"/>
                  </a:cubicBezTo>
                  <a:cubicBezTo>
                    <a:pt x="93" y="236"/>
                    <a:pt x="168" y="165"/>
                    <a:pt x="277" y="165"/>
                  </a:cubicBezTo>
                  <a:cubicBezTo>
                    <a:pt x="286" y="165"/>
                    <a:pt x="295" y="166"/>
                    <a:pt x="305" y="167"/>
                  </a:cubicBezTo>
                  <a:cubicBezTo>
                    <a:pt x="407" y="167"/>
                    <a:pt x="497" y="237"/>
                    <a:pt x="543" y="237"/>
                  </a:cubicBezTo>
                  <a:cubicBezTo>
                    <a:pt x="547" y="237"/>
                    <a:pt x="550" y="237"/>
                    <a:pt x="553" y="236"/>
                  </a:cubicBezTo>
                  <a:cubicBezTo>
                    <a:pt x="595" y="208"/>
                    <a:pt x="526" y="1"/>
                    <a:pt x="305" y="1"/>
                  </a:cubicBezTo>
                  <a:close/>
                </a:path>
              </a:pathLst>
            </a:custGeom>
            <a:solidFill>
              <a:srgbClr val="39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30"/>
            <p:cNvSpPr/>
            <p:nvPr/>
          </p:nvSpPr>
          <p:spPr>
            <a:xfrm>
              <a:off x="6857688" y="1690650"/>
              <a:ext cx="14121" cy="5648"/>
            </a:xfrm>
            <a:custGeom>
              <a:avLst/>
              <a:gdLst/>
              <a:ahLst/>
              <a:cxnLst/>
              <a:rect l="l" t="t" r="r" b="b"/>
              <a:pathLst>
                <a:path w="595" h="238" extrusionOk="0">
                  <a:moveTo>
                    <a:pt x="304" y="1"/>
                  </a:moveTo>
                  <a:cubicBezTo>
                    <a:pt x="69" y="1"/>
                    <a:pt x="0" y="222"/>
                    <a:pt x="42" y="236"/>
                  </a:cubicBezTo>
                  <a:cubicBezTo>
                    <a:pt x="93" y="236"/>
                    <a:pt x="167" y="165"/>
                    <a:pt x="276" y="165"/>
                  </a:cubicBezTo>
                  <a:cubicBezTo>
                    <a:pt x="285" y="165"/>
                    <a:pt x="295" y="166"/>
                    <a:pt x="304" y="167"/>
                  </a:cubicBezTo>
                  <a:cubicBezTo>
                    <a:pt x="406" y="167"/>
                    <a:pt x="496" y="237"/>
                    <a:pt x="542" y="237"/>
                  </a:cubicBezTo>
                  <a:cubicBezTo>
                    <a:pt x="546" y="237"/>
                    <a:pt x="549" y="237"/>
                    <a:pt x="553" y="236"/>
                  </a:cubicBezTo>
                  <a:cubicBezTo>
                    <a:pt x="594" y="208"/>
                    <a:pt x="525" y="1"/>
                    <a:pt x="304" y="1"/>
                  </a:cubicBezTo>
                  <a:close/>
                </a:path>
              </a:pathLst>
            </a:custGeom>
            <a:solidFill>
              <a:srgbClr val="39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0"/>
            <p:cNvSpPr/>
            <p:nvPr/>
          </p:nvSpPr>
          <p:spPr>
            <a:xfrm>
              <a:off x="7969793" y="1686521"/>
              <a:ext cx="31730" cy="13005"/>
            </a:xfrm>
            <a:custGeom>
              <a:avLst/>
              <a:gdLst/>
              <a:ahLst/>
              <a:cxnLst/>
              <a:rect l="l" t="t" r="r" b="b"/>
              <a:pathLst>
                <a:path w="1337" h="548" extrusionOk="0">
                  <a:moveTo>
                    <a:pt x="649" y="0"/>
                  </a:moveTo>
                  <a:cubicBezTo>
                    <a:pt x="395" y="0"/>
                    <a:pt x="162" y="147"/>
                    <a:pt x="162" y="147"/>
                  </a:cubicBezTo>
                  <a:cubicBezTo>
                    <a:pt x="1" y="371"/>
                    <a:pt x="186" y="382"/>
                    <a:pt x="225" y="382"/>
                  </a:cubicBezTo>
                  <a:cubicBezTo>
                    <a:pt x="229" y="382"/>
                    <a:pt x="231" y="382"/>
                    <a:pt x="231" y="382"/>
                  </a:cubicBezTo>
                  <a:cubicBezTo>
                    <a:pt x="270" y="340"/>
                    <a:pt x="330" y="323"/>
                    <a:pt x="399" y="323"/>
                  </a:cubicBezTo>
                  <a:cubicBezTo>
                    <a:pt x="649" y="323"/>
                    <a:pt x="1030" y="537"/>
                    <a:pt x="1074" y="548"/>
                  </a:cubicBezTo>
                  <a:cubicBezTo>
                    <a:pt x="1129" y="548"/>
                    <a:pt x="1336" y="479"/>
                    <a:pt x="1018" y="147"/>
                  </a:cubicBezTo>
                  <a:cubicBezTo>
                    <a:pt x="908" y="37"/>
                    <a:pt x="776" y="0"/>
                    <a:pt x="649" y="0"/>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30"/>
            <p:cNvSpPr/>
            <p:nvPr/>
          </p:nvSpPr>
          <p:spPr>
            <a:xfrm>
              <a:off x="7936924" y="1686521"/>
              <a:ext cx="31707" cy="13005"/>
            </a:xfrm>
            <a:custGeom>
              <a:avLst/>
              <a:gdLst/>
              <a:ahLst/>
              <a:cxnLst/>
              <a:rect l="l" t="t" r="r" b="b"/>
              <a:pathLst>
                <a:path w="1336" h="548" extrusionOk="0">
                  <a:moveTo>
                    <a:pt x="692" y="0"/>
                  </a:moveTo>
                  <a:cubicBezTo>
                    <a:pt x="567" y="0"/>
                    <a:pt x="438" y="37"/>
                    <a:pt x="332" y="147"/>
                  </a:cubicBezTo>
                  <a:cubicBezTo>
                    <a:pt x="1" y="479"/>
                    <a:pt x="222" y="548"/>
                    <a:pt x="277" y="548"/>
                  </a:cubicBezTo>
                  <a:cubicBezTo>
                    <a:pt x="320" y="537"/>
                    <a:pt x="701" y="323"/>
                    <a:pt x="951" y="323"/>
                  </a:cubicBezTo>
                  <a:cubicBezTo>
                    <a:pt x="1021" y="323"/>
                    <a:pt x="1080" y="340"/>
                    <a:pt x="1119" y="382"/>
                  </a:cubicBezTo>
                  <a:cubicBezTo>
                    <a:pt x="1119" y="382"/>
                    <a:pt x="1121" y="382"/>
                    <a:pt x="1126" y="382"/>
                  </a:cubicBezTo>
                  <a:cubicBezTo>
                    <a:pt x="1162" y="382"/>
                    <a:pt x="1336" y="371"/>
                    <a:pt x="1174" y="147"/>
                  </a:cubicBezTo>
                  <a:cubicBezTo>
                    <a:pt x="1174" y="147"/>
                    <a:pt x="941" y="0"/>
                    <a:pt x="692" y="0"/>
                  </a:cubicBezTo>
                  <a:close/>
                </a:path>
              </a:pathLst>
            </a:custGeom>
            <a:solidFill>
              <a:srgbClr val="F3D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30"/>
            <p:cNvSpPr/>
            <p:nvPr/>
          </p:nvSpPr>
          <p:spPr>
            <a:xfrm>
              <a:off x="7952326" y="1701140"/>
              <a:ext cx="14121" cy="5411"/>
            </a:xfrm>
            <a:custGeom>
              <a:avLst/>
              <a:gdLst/>
              <a:ahLst/>
              <a:cxnLst/>
              <a:rect l="l" t="t" r="r" b="b"/>
              <a:pathLst>
                <a:path w="595" h="228" extrusionOk="0">
                  <a:moveTo>
                    <a:pt x="291" y="1"/>
                  </a:moveTo>
                  <a:cubicBezTo>
                    <a:pt x="70" y="15"/>
                    <a:pt x="1" y="208"/>
                    <a:pt x="42" y="222"/>
                  </a:cubicBezTo>
                  <a:cubicBezTo>
                    <a:pt x="48" y="226"/>
                    <a:pt x="55" y="227"/>
                    <a:pt x="63" y="227"/>
                  </a:cubicBezTo>
                  <a:cubicBezTo>
                    <a:pt x="111" y="227"/>
                    <a:pt x="196" y="167"/>
                    <a:pt x="291" y="167"/>
                  </a:cubicBezTo>
                  <a:cubicBezTo>
                    <a:pt x="391" y="167"/>
                    <a:pt x="480" y="224"/>
                    <a:pt x="527" y="224"/>
                  </a:cubicBezTo>
                  <a:cubicBezTo>
                    <a:pt x="531" y="224"/>
                    <a:pt x="535" y="223"/>
                    <a:pt x="539" y="222"/>
                  </a:cubicBezTo>
                  <a:cubicBezTo>
                    <a:pt x="594" y="222"/>
                    <a:pt x="512" y="1"/>
                    <a:pt x="291" y="1"/>
                  </a:cubicBezTo>
                  <a:close/>
                </a:path>
              </a:pathLst>
            </a:custGeom>
            <a:solidFill>
              <a:srgbClr val="39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30"/>
            <p:cNvSpPr/>
            <p:nvPr/>
          </p:nvSpPr>
          <p:spPr>
            <a:xfrm>
              <a:off x="7973306" y="1701140"/>
              <a:ext cx="13789" cy="5411"/>
            </a:xfrm>
            <a:custGeom>
              <a:avLst/>
              <a:gdLst/>
              <a:ahLst/>
              <a:cxnLst/>
              <a:rect l="l" t="t" r="r" b="b"/>
              <a:pathLst>
                <a:path w="581" h="228" extrusionOk="0">
                  <a:moveTo>
                    <a:pt x="290" y="1"/>
                  </a:moveTo>
                  <a:cubicBezTo>
                    <a:pt x="56" y="15"/>
                    <a:pt x="0" y="208"/>
                    <a:pt x="28" y="222"/>
                  </a:cubicBezTo>
                  <a:cubicBezTo>
                    <a:pt x="34" y="226"/>
                    <a:pt x="41" y="227"/>
                    <a:pt x="49" y="227"/>
                  </a:cubicBezTo>
                  <a:cubicBezTo>
                    <a:pt x="98" y="227"/>
                    <a:pt x="184" y="167"/>
                    <a:pt x="290" y="167"/>
                  </a:cubicBezTo>
                  <a:cubicBezTo>
                    <a:pt x="391" y="167"/>
                    <a:pt x="468" y="224"/>
                    <a:pt x="523" y="224"/>
                  </a:cubicBezTo>
                  <a:cubicBezTo>
                    <a:pt x="529" y="224"/>
                    <a:pt x="534" y="223"/>
                    <a:pt x="539" y="222"/>
                  </a:cubicBezTo>
                  <a:cubicBezTo>
                    <a:pt x="580" y="222"/>
                    <a:pt x="511" y="1"/>
                    <a:pt x="290" y="1"/>
                  </a:cubicBezTo>
                  <a:close/>
                </a:path>
              </a:pathLst>
            </a:custGeom>
            <a:solidFill>
              <a:srgbClr val="392A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30"/>
            <p:cNvSpPr/>
            <p:nvPr/>
          </p:nvSpPr>
          <p:spPr>
            <a:xfrm>
              <a:off x="6662014" y="1763082"/>
              <a:ext cx="125877" cy="27245"/>
            </a:xfrm>
            <a:custGeom>
              <a:avLst/>
              <a:gdLst/>
              <a:ahLst/>
              <a:cxnLst/>
              <a:rect l="l" t="t" r="r" b="b"/>
              <a:pathLst>
                <a:path w="5304" h="1148" extrusionOk="0">
                  <a:moveTo>
                    <a:pt x="1734" y="1"/>
                  </a:moveTo>
                  <a:cubicBezTo>
                    <a:pt x="1142" y="1"/>
                    <a:pt x="592" y="284"/>
                    <a:pt x="249" y="774"/>
                  </a:cubicBezTo>
                  <a:lnTo>
                    <a:pt x="1" y="1147"/>
                  </a:lnTo>
                  <a:lnTo>
                    <a:pt x="5304" y="457"/>
                  </a:lnTo>
                  <a:lnTo>
                    <a:pt x="1962" y="15"/>
                  </a:lnTo>
                  <a:cubicBezTo>
                    <a:pt x="1885" y="5"/>
                    <a:pt x="1809" y="1"/>
                    <a:pt x="1734"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30"/>
            <p:cNvSpPr/>
            <p:nvPr/>
          </p:nvSpPr>
          <p:spPr>
            <a:xfrm>
              <a:off x="6646612" y="1770392"/>
              <a:ext cx="105230" cy="82209"/>
            </a:xfrm>
            <a:custGeom>
              <a:avLst/>
              <a:gdLst/>
              <a:ahLst/>
              <a:cxnLst/>
              <a:rect l="l" t="t" r="r" b="b"/>
              <a:pathLst>
                <a:path w="4434" h="3464" extrusionOk="0">
                  <a:moveTo>
                    <a:pt x="2809" y="1"/>
                  </a:moveTo>
                  <a:cubicBezTo>
                    <a:pt x="1874" y="1"/>
                    <a:pt x="987" y="435"/>
                    <a:pt x="415" y="1184"/>
                  </a:cubicBezTo>
                  <a:cubicBezTo>
                    <a:pt x="167" y="1530"/>
                    <a:pt x="1" y="1902"/>
                    <a:pt x="42" y="2234"/>
                  </a:cubicBezTo>
                  <a:cubicBezTo>
                    <a:pt x="42" y="2234"/>
                    <a:pt x="959" y="3463"/>
                    <a:pt x="2001" y="3463"/>
                  </a:cubicBezTo>
                  <a:cubicBezTo>
                    <a:pt x="2138" y="3463"/>
                    <a:pt x="2278" y="3442"/>
                    <a:pt x="2418" y="3394"/>
                  </a:cubicBezTo>
                  <a:cubicBezTo>
                    <a:pt x="3619" y="2966"/>
                    <a:pt x="4434" y="107"/>
                    <a:pt x="4434" y="107"/>
                  </a:cubicBezTo>
                  <a:lnTo>
                    <a:pt x="3053" y="11"/>
                  </a:lnTo>
                  <a:cubicBezTo>
                    <a:pt x="2971" y="4"/>
                    <a:pt x="2890" y="1"/>
                    <a:pt x="2809"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30"/>
            <p:cNvSpPr/>
            <p:nvPr/>
          </p:nvSpPr>
          <p:spPr>
            <a:xfrm>
              <a:off x="8378965" y="4093518"/>
              <a:ext cx="158937" cy="75730"/>
            </a:xfrm>
            <a:custGeom>
              <a:avLst/>
              <a:gdLst/>
              <a:ahLst/>
              <a:cxnLst/>
              <a:rect l="l" t="t" r="r" b="b"/>
              <a:pathLst>
                <a:path w="6697" h="3191" extrusionOk="0">
                  <a:moveTo>
                    <a:pt x="2641" y="1"/>
                  </a:moveTo>
                  <a:cubicBezTo>
                    <a:pt x="2232" y="1"/>
                    <a:pt x="1364" y="40"/>
                    <a:pt x="971" y="350"/>
                  </a:cubicBezTo>
                  <a:cubicBezTo>
                    <a:pt x="432" y="779"/>
                    <a:pt x="128" y="1579"/>
                    <a:pt x="59" y="2215"/>
                  </a:cubicBezTo>
                  <a:cubicBezTo>
                    <a:pt x="0" y="2755"/>
                    <a:pt x="62" y="3166"/>
                    <a:pt x="3584" y="3166"/>
                  </a:cubicBezTo>
                  <a:cubicBezTo>
                    <a:pt x="4202" y="3166"/>
                    <a:pt x="4927" y="3153"/>
                    <a:pt x="5776" y="3126"/>
                  </a:cubicBezTo>
                  <a:cubicBezTo>
                    <a:pt x="5776" y="3126"/>
                    <a:pt x="5908" y="3191"/>
                    <a:pt x="6071" y="3191"/>
                  </a:cubicBezTo>
                  <a:cubicBezTo>
                    <a:pt x="6341" y="3191"/>
                    <a:pt x="6696" y="3014"/>
                    <a:pt x="6688" y="2077"/>
                  </a:cubicBezTo>
                  <a:cubicBezTo>
                    <a:pt x="6674" y="1345"/>
                    <a:pt x="6011" y="5"/>
                    <a:pt x="6011" y="5"/>
                  </a:cubicBezTo>
                  <a:lnTo>
                    <a:pt x="2862" y="5"/>
                  </a:lnTo>
                  <a:cubicBezTo>
                    <a:pt x="2862" y="5"/>
                    <a:pt x="2777" y="1"/>
                    <a:pt x="2641" y="1"/>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30"/>
            <p:cNvSpPr/>
            <p:nvPr/>
          </p:nvSpPr>
          <p:spPr>
            <a:xfrm>
              <a:off x="6442678" y="4080513"/>
              <a:ext cx="158937" cy="75635"/>
            </a:xfrm>
            <a:custGeom>
              <a:avLst/>
              <a:gdLst/>
              <a:ahLst/>
              <a:cxnLst/>
              <a:rect l="l" t="t" r="r" b="b"/>
              <a:pathLst>
                <a:path w="6697" h="3187" extrusionOk="0">
                  <a:moveTo>
                    <a:pt x="6025" y="1"/>
                  </a:moveTo>
                  <a:lnTo>
                    <a:pt x="2877" y="15"/>
                  </a:lnTo>
                  <a:cubicBezTo>
                    <a:pt x="2877" y="15"/>
                    <a:pt x="2791" y="10"/>
                    <a:pt x="2655" y="10"/>
                  </a:cubicBezTo>
                  <a:cubicBezTo>
                    <a:pt x="2245" y="10"/>
                    <a:pt x="1375" y="49"/>
                    <a:pt x="971" y="360"/>
                  </a:cubicBezTo>
                  <a:cubicBezTo>
                    <a:pt x="446" y="774"/>
                    <a:pt x="128" y="1589"/>
                    <a:pt x="59" y="2210"/>
                  </a:cubicBezTo>
                  <a:cubicBezTo>
                    <a:pt x="1" y="2751"/>
                    <a:pt x="72" y="3161"/>
                    <a:pt x="3589" y="3161"/>
                  </a:cubicBezTo>
                  <a:cubicBezTo>
                    <a:pt x="4206" y="3161"/>
                    <a:pt x="4929" y="3149"/>
                    <a:pt x="5777" y="3122"/>
                  </a:cubicBezTo>
                  <a:cubicBezTo>
                    <a:pt x="5777" y="3122"/>
                    <a:pt x="5908" y="3187"/>
                    <a:pt x="6071" y="3187"/>
                  </a:cubicBezTo>
                  <a:cubicBezTo>
                    <a:pt x="6341" y="3187"/>
                    <a:pt x="6697" y="3010"/>
                    <a:pt x="6688" y="2072"/>
                  </a:cubicBezTo>
                  <a:cubicBezTo>
                    <a:pt x="6674" y="1354"/>
                    <a:pt x="6025" y="1"/>
                    <a:pt x="6025" y="1"/>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30"/>
            <p:cNvSpPr/>
            <p:nvPr/>
          </p:nvSpPr>
          <p:spPr>
            <a:xfrm>
              <a:off x="8345289" y="4043158"/>
              <a:ext cx="176665" cy="59023"/>
            </a:xfrm>
            <a:custGeom>
              <a:avLst/>
              <a:gdLst/>
              <a:ahLst/>
              <a:cxnLst/>
              <a:rect l="l" t="t" r="r" b="b"/>
              <a:pathLst>
                <a:path w="7444" h="2487" extrusionOk="0">
                  <a:moveTo>
                    <a:pt x="7361" y="0"/>
                  </a:moveTo>
                  <a:lnTo>
                    <a:pt x="0" y="290"/>
                  </a:lnTo>
                  <a:lnTo>
                    <a:pt x="2390" y="2486"/>
                  </a:lnTo>
                  <a:lnTo>
                    <a:pt x="7444" y="2127"/>
                  </a:lnTo>
                  <a:lnTo>
                    <a:pt x="7361" y="0"/>
                  </a:lnTo>
                  <a:close/>
                </a:path>
              </a:pathLst>
            </a:custGeom>
            <a:solidFill>
              <a:srgbClr val="432E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30"/>
            <p:cNvSpPr/>
            <p:nvPr/>
          </p:nvSpPr>
          <p:spPr>
            <a:xfrm>
              <a:off x="6491923" y="2226839"/>
              <a:ext cx="336290" cy="299291"/>
            </a:xfrm>
            <a:custGeom>
              <a:avLst/>
              <a:gdLst/>
              <a:ahLst/>
              <a:cxnLst/>
              <a:rect l="l" t="t" r="r" b="b"/>
              <a:pathLst>
                <a:path w="14170" h="12611" extrusionOk="0">
                  <a:moveTo>
                    <a:pt x="3467" y="1"/>
                  </a:moveTo>
                  <a:lnTo>
                    <a:pt x="1" y="8148"/>
                  </a:lnTo>
                  <a:cubicBezTo>
                    <a:pt x="1" y="8148"/>
                    <a:pt x="3706" y="12610"/>
                    <a:pt x="8118" y="12610"/>
                  </a:cubicBezTo>
                  <a:cubicBezTo>
                    <a:pt x="8165" y="12610"/>
                    <a:pt x="8212" y="12610"/>
                    <a:pt x="8259" y="12609"/>
                  </a:cubicBezTo>
                  <a:cubicBezTo>
                    <a:pt x="12733" y="12526"/>
                    <a:pt x="14169" y="9460"/>
                    <a:pt x="14169" y="9460"/>
                  </a:cubicBezTo>
                  <a:lnTo>
                    <a:pt x="13189" y="3039"/>
                  </a:lnTo>
                  <a:cubicBezTo>
                    <a:pt x="12978" y="3103"/>
                    <a:pt x="12727" y="3133"/>
                    <a:pt x="12447" y="3133"/>
                  </a:cubicBezTo>
                  <a:cubicBezTo>
                    <a:pt x="9560" y="3133"/>
                    <a:pt x="3467" y="1"/>
                    <a:pt x="3467" y="1"/>
                  </a:cubicBezTo>
                  <a:close/>
                </a:path>
              </a:pathLst>
            </a:custGeom>
            <a:solidFill>
              <a:srgbClr val="F1D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30"/>
            <p:cNvSpPr/>
            <p:nvPr/>
          </p:nvSpPr>
          <p:spPr>
            <a:xfrm>
              <a:off x="6587945" y="1880819"/>
              <a:ext cx="146216" cy="404046"/>
            </a:xfrm>
            <a:custGeom>
              <a:avLst/>
              <a:gdLst/>
              <a:ahLst/>
              <a:cxnLst/>
              <a:rect l="l" t="t" r="r" b="b"/>
              <a:pathLst>
                <a:path w="6161" h="17025" extrusionOk="0">
                  <a:moveTo>
                    <a:pt x="4927" y="1"/>
                  </a:moveTo>
                  <a:cubicBezTo>
                    <a:pt x="4914" y="1"/>
                    <a:pt x="4901" y="4"/>
                    <a:pt x="4890" y="11"/>
                  </a:cubicBezTo>
                  <a:cubicBezTo>
                    <a:pt x="4834" y="39"/>
                    <a:pt x="4807" y="94"/>
                    <a:pt x="4834" y="149"/>
                  </a:cubicBezTo>
                  <a:cubicBezTo>
                    <a:pt x="4834" y="177"/>
                    <a:pt x="5911" y="2801"/>
                    <a:pt x="3025" y="7703"/>
                  </a:cubicBezTo>
                  <a:cubicBezTo>
                    <a:pt x="1989" y="9457"/>
                    <a:pt x="1" y="13807"/>
                    <a:pt x="3660" y="16390"/>
                  </a:cubicBezTo>
                  <a:cubicBezTo>
                    <a:pt x="4144" y="16735"/>
                    <a:pt x="4751" y="17025"/>
                    <a:pt x="5055" y="17025"/>
                  </a:cubicBezTo>
                  <a:cubicBezTo>
                    <a:pt x="5130" y="17025"/>
                    <a:pt x="5137" y="16810"/>
                    <a:pt x="5107" y="16810"/>
                  </a:cubicBezTo>
                  <a:cubicBezTo>
                    <a:pt x="5104" y="16810"/>
                    <a:pt x="5101" y="16812"/>
                    <a:pt x="5097" y="16818"/>
                  </a:cubicBezTo>
                  <a:lnTo>
                    <a:pt x="5055" y="16818"/>
                  </a:lnTo>
                  <a:cubicBezTo>
                    <a:pt x="4779" y="16818"/>
                    <a:pt x="3633" y="16334"/>
                    <a:pt x="2777" y="15271"/>
                  </a:cubicBezTo>
                  <a:cubicBezTo>
                    <a:pt x="1741" y="13959"/>
                    <a:pt x="968" y="11611"/>
                    <a:pt x="3205" y="7814"/>
                  </a:cubicBezTo>
                  <a:cubicBezTo>
                    <a:pt x="6160" y="2801"/>
                    <a:pt x="5069" y="177"/>
                    <a:pt x="5028" y="67"/>
                  </a:cubicBezTo>
                  <a:cubicBezTo>
                    <a:pt x="5007" y="26"/>
                    <a:pt x="4965" y="1"/>
                    <a:pt x="4927"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30"/>
            <p:cNvSpPr/>
            <p:nvPr/>
          </p:nvSpPr>
          <p:spPr>
            <a:xfrm>
              <a:off x="6441136" y="2396668"/>
              <a:ext cx="249429" cy="131715"/>
            </a:xfrm>
            <a:custGeom>
              <a:avLst/>
              <a:gdLst/>
              <a:ahLst/>
              <a:cxnLst/>
              <a:rect l="l" t="t" r="r" b="b"/>
              <a:pathLst>
                <a:path w="10510" h="5550" extrusionOk="0">
                  <a:moveTo>
                    <a:pt x="118" y="1"/>
                  </a:moveTo>
                  <a:cubicBezTo>
                    <a:pt x="95" y="1"/>
                    <a:pt x="73" y="8"/>
                    <a:pt x="55" y="26"/>
                  </a:cubicBezTo>
                  <a:cubicBezTo>
                    <a:pt x="0" y="67"/>
                    <a:pt x="0" y="122"/>
                    <a:pt x="28" y="177"/>
                  </a:cubicBezTo>
                  <a:cubicBezTo>
                    <a:pt x="69" y="219"/>
                    <a:pt x="3812" y="4942"/>
                    <a:pt x="10385" y="5549"/>
                  </a:cubicBezTo>
                  <a:lnTo>
                    <a:pt x="10399" y="5549"/>
                  </a:lnTo>
                  <a:cubicBezTo>
                    <a:pt x="10454" y="5549"/>
                    <a:pt x="10496" y="5508"/>
                    <a:pt x="10496" y="5453"/>
                  </a:cubicBezTo>
                  <a:cubicBezTo>
                    <a:pt x="10509" y="5397"/>
                    <a:pt x="10468" y="5342"/>
                    <a:pt x="10399" y="5342"/>
                  </a:cubicBezTo>
                  <a:cubicBezTo>
                    <a:pt x="3922" y="4735"/>
                    <a:pt x="235" y="95"/>
                    <a:pt x="207" y="39"/>
                  </a:cubicBezTo>
                  <a:cubicBezTo>
                    <a:pt x="183" y="15"/>
                    <a:pt x="150" y="1"/>
                    <a:pt x="118"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30"/>
            <p:cNvSpPr/>
            <p:nvPr/>
          </p:nvSpPr>
          <p:spPr>
            <a:xfrm>
              <a:off x="6845561" y="2301525"/>
              <a:ext cx="115720" cy="83681"/>
            </a:xfrm>
            <a:custGeom>
              <a:avLst/>
              <a:gdLst/>
              <a:ahLst/>
              <a:cxnLst/>
              <a:rect l="l" t="t" r="r" b="b"/>
              <a:pathLst>
                <a:path w="4876" h="3526" extrusionOk="0">
                  <a:moveTo>
                    <a:pt x="3181" y="1"/>
                  </a:moveTo>
                  <a:cubicBezTo>
                    <a:pt x="1915" y="1"/>
                    <a:pt x="0" y="1521"/>
                    <a:pt x="0" y="1521"/>
                  </a:cubicBezTo>
                  <a:lnTo>
                    <a:pt x="1064" y="2405"/>
                  </a:lnTo>
                  <a:cubicBezTo>
                    <a:pt x="1701" y="2951"/>
                    <a:pt x="1729" y="3525"/>
                    <a:pt x="2259" y="3525"/>
                  </a:cubicBezTo>
                  <a:cubicBezTo>
                    <a:pt x="2373" y="3525"/>
                    <a:pt x="2509" y="3499"/>
                    <a:pt x="2679" y="3441"/>
                  </a:cubicBezTo>
                  <a:cubicBezTo>
                    <a:pt x="3080" y="3330"/>
                    <a:pt x="4640" y="2695"/>
                    <a:pt x="4792" y="2391"/>
                  </a:cubicBezTo>
                  <a:cubicBezTo>
                    <a:pt x="4792" y="2391"/>
                    <a:pt x="4875" y="499"/>
                    <a:pt x="3563" y="57"/>
                  </a:cubicBezTo>
                  <a:cubicBezTo>
                    <a:pt x="3445" y="19"/>
                    <a:pt x="3317" y="1"/>
                    <a:pt x="3181"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30"/>
            <p:cNvSpPr/>
            <p:nvPr/>
          </p:nvSpPr>
          <p:spPr>
            <a:xfrm>
              <a:off x="6810485" y="2329316"/>
              <a:ext cx="111780" cy="88949"/>
            </a:xfrm>
            <a:custGeom>
              <a:avLst/>
              <a:gdLst/>
              <a:ahLst/>
              <a:cxnLst/>
              <a:rect l="l" t="t" r="r" b="b"/>
              <a:pathLst>
                <a:path w="4710" h="3748" extrusionOk="0">
                  <a:moveTo>
                    <a:pt x="1994" y="1"/>
                  </a:moveTo>
                  <a:cubicBezTo>
                    <a:pt x="1982" y="1"/>
                    <a:pt x="1971" y="2"/>
                    <a:pt x="1962" y="5"/>
                  </a:cubicBezTo>
                  <a:cubicBezTo>
                    <a:pt x="1343" y="209"/>
                    <a:pt x="847" y="259"/>
                    <a:pt x="508" y="259"/>
                  </a:cubicBezTo>
                  <a:cubicBezTo>
                    <a:pt x="181" y="259"/>
                    <a:pt x="1" y="212"/>
                    <a:pt x="1" y="212"/>
                  </a:cubicBezTo>
                  <a:lnTo>
                    <a:pt x="1" y="212"/>
                  </a:lnTo>
                  <a:lnTo>
                    <a:pt x="539" y="3747"/>
                  </a:lnTo>
                  <a:cubicBezTo>
                    <a:pt x="2141" y="3526"/>
                    <a:pt x="4710" y="1966"/>
                    <a:pt x="4710" y="1966"/>
                  </a:cubicBezTo>
                  <a:cubicBezTo>
                    <a:pt x="4710" y="1966"/>
                    <a:pt x="2443" y="1"/>
                    <a:pt x="1994"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30"/>
            <p:cNvSpPr/>
            <p:nvPr/>
          </p:nvSpPr>
          <p:spPr>
            <a:xfrm>
              <a:off x="6850236" y="2311540"/>
              <a:ext cx="41223" cy="27411"/>
            </a:xfrm>
            <a:custGeom>
              <a:avLst/>
              <a:gdLst/>
              <a:ahLst/>
              <a:cxnLst/>
              <a:rect l="l" t="t" r="r" b="b"/>
              <a:pathLst>
                <a:path w="1737" h="1155" extrusionOk="0">
                  <a:moveTo>
                    <a:pt x="227" y="0"/>
                  </a:moveTo>
                  <a:cubicBezTo>
                    <a:pt x="88" y="0"/>
                    <a:pt x="1" y="37"/>
                    <a:pt x="10" y="133"/>
                  </a:cubicBezTo>
                  <a:cubicBezTo>
                    <a:pt x="38" y="533"/>
                    <a:pt x="480" y="1154"/>
                    <a:pt x="480" y="1154"/>
                  </a:cubicBezTo>
                  <a:lnTo>
                    <a:pt x="1737" y="409"/>
                  </a:lnTo>
                  <a:cubicBezTo>
                    <a:pt x="1737" y="409"/>
                    <a:pt x="691" y="0"/>
                    <a:pt x="227" y="0"/>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30"/>
            <p:cNvSpPr/>
            <p:nvPr/>
          </p:nvSpPr>
          <p:spPr>
            <a:xfrm>
              <a:off x="8549151" y="2051456"/>
              <a:ext cx="115696" cy="83681"/>
            </a:xfrm>
            <a:custGeom>
              <a:avLst/>
              <a:gdLst/>
              <a:ahLst/>
              <a:cxnLst/>
              <a:rect l="l" t="t" r="r" b="b"/>
              <a:pathLst>
                <a:path w="4875" h="3526" extrusionOk="0">
                  <a:moveTo>
                    <a:pt x="3178" y="1"/>
                  </a:moveTo>
                  <a:cubicBezTo>
                    <a:pt x="1912" y="1"/>
                    <a:pt x="0" y="1508"/>
                    <a:pt x="0" y="1508"/>
                  </a:cubicBezTo>
                  <a:lnTo>
                    <a:pt x="1063" y="2405"/>
                  </a:lnTo>
                  <a:cubicBezTo>
                    <a:pt x="1701" y="2951"/>
                    <a:pt x="1728" y="3526"/>
                    <a:pt x="2259" y="3526"/>
                  </a:cubicBezTo>
                  <a:cubicBezTo>
                    <a:pt x="2372" y="3526"/>
                    <a:pt x="2509" y="3499"/>
                    <a:pt x="2679" y="3441"/>
                  </a:cubicBezTo>
                  <a:cubicBezTo>
                    <a:pt x="3080" y="3317"/>
                    <a:pt x="4640" y="2681"/>
                    <a:pt x="4792" y="2391"/>
                  </a:cubicBezTo>
                  <a:cubicBezTo>
                    <a:pt x="4792" y="2391"/>
                    <a:pt x="4875" y="486"/>
                    <a:pt x="3563" y="58"/>
                  </a:cubicBezTo>
                  <a:cubicBezTo>
                    <a:pt x="3444" y="19"/>
                    <a:pt x="3315" y="1"/>
                    <a:pt x="3178"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30"/>
            <p:cNvSpPr/>
            <p:nvPr/>
          </p:nvSpPr>
          <p:spPr>
            <a:xfrm>
              <a:off x="8553589" y="2061138"/>
              <a:ext cx="41128" cy="27411"/>
            </a:xfrm>
            <a:custGeom>
              <a:avLst/>
              <a:gdLst/>
              <a:ahLst/>
              <a:cxnLst/>
              <a:rect l="l" t="t" r="r" b="b"/>
              <a:pathLst>
                <a:path w="1733" h="1155" extrusionOk="0">
                  <a:moveTo>
                    <a:pt x="228" y="1"/>
                  </a:moveTo>
                  <a:cubicBezTo>
                    <a:pt x="89" y="1"/>
                    <a:pt x="0" y="37"/>
                    <a:pt x="6" y="133"/>
                  </a:cubicBezTo>
                  <a:cubicBezTo>
                    <a:pt x="48" y="547"/>
                    <a:pt x="490" y="1155"/>
                    <a:pt x="490" y="1155"/>
                  </a:cubicBezTo>
                  <a:lnTo>
                    <a:pt x="1733" y="409"/>
                  </a:lnTo>
                  <a:cubicBezTo>
                    <a:pt x="1733" y="409"/>
                    <a:pt x="695" y="1"/>
                    <a:pt x="228" y="1"/>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30"/>
            <p:cNvSpPr/>
            <p:nvPr/>
          </p:nvSpPr>
          <p:spPr>
            <a:xfrm>
              <a:off x="6476853" y="4025786"/>
              <a:ext cx="108837" cy="58358"/>
            </a:xfrm>
            <a:custGeom>
              <a:avLst/>
              <a:gdLst/>
              <a:ahLst/>
              <a:cxnLst/>
              <a:rect l="l" t="t" r="r" b="b"/>
              <a:pathLst>
                <a:path w="4586" h="2459" extrusionOk="0">
                  <a:moveTo>
                    <a:pt x="429" y="1"/>
                  </a:moveTo>
                  <a:lnTo>
                    <a:pt x="0" y="2459"/>
                  </a:lnTo>
                  <a:lnTo>
                    <a:pt x="4585" y="2307"/>
                  </a:lnTo>
                  <a:lnTo>
                    <a:pt x="4489" y="125"/>
                  </a:lnTo>
                  <a:lnTo>
                    <a:pt x="429" y="1"/>
                  </a:ln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30"/>
            <p:cNvSpPr/>
            <p:nvPr/>
          </p:nvSpPr>
          <p:spPr>
            <a:xfrm>
              <a:off x="6849501" y="1787479"/>
              <a:ext cx="56056" cy="89353"/>
            </a:xfrm>
            <a:custGeom>
              <a:avLst/>
              <a:gdLst/>
              <a:ahLst/>
              <a:cxnLst/>
              <a:rect l="l" t="t" r="r" b="b"/>
              <a:pathLst>
                <a:path w="2362" h="3765" extrusionOk="0">
                  <a:moveTo>
                    <a:pt x="1572" y="0"/>
                  </a:moveTo>
                  <a:cubicBezTo>
                    <a:pt x="1511" y="0"/>
                    <a:pt x="1448" y="53"/>
                    <a:pt x="1464" y="133"/>
                  </a:cubicBezTo>
                  <a:cubicBezTo>
                    <a:pt x="1505" y="243"/>
                    <a:pt x="2099" y="2840"/>
                    <a:pt x="124" y="3558"/>
                  </a:cubicBezTo>
                  <a:cubicBezTo>
                    <a:pt x="0" y="3585"/>
                    <a:pt x="28" y="3765"/>
                    <a:pt x="152" y="3765"/>
                  </a:cubicBezTo>
                  <a:cubicBezTo>
                    <a:pt x="166" y="3765"/>
                    <a:pt x="180" y="3751"/>
                    <a:pt x="193" y="3751"/>
                  </a:cubicBezTo>
                  <a:cubicBezTo>
                    <a:pt x="2361" y="2978"/>
                    <a:pt x="1671" y="119"/>
                    <a:pt x="1671" y="91"/>
                  </a:cubicBezTo>
                  <a:cubicBezTo>
                    <a:pt x="1659" y="28"/>
                    <a:pt x="1616" y="0"/>
                    <a:pt x="1572"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30"/>
            <p:cNvSpPr/>
            <p:nvPr/>
          </p:nvSpPr>
          <p:spPr>
            <a:xfrm>
              <a:off x="6924068" y="1829652"/>
              <a:ext cx="87336" cy="614173"/>
            </a:xfrm>
            <a:custGeom>
              <a:avLst/>
              <a:gdLst/>
              <a:ahLst/>
              <a:cxnLst/>
              <a:rect l="l" t="t" r="r" b="b"/>
              <a:pathLst>
                <a:path w="3680" h="25879" extrusionOk="0">
                  <a:moveTo>
                    <a:pt x="142" y="0"/>
                  </a:moveTo>
                  <a:cubicBezTo>
                    <a:pt x="71" y="0"/>
                    <a:pt x="0" y="79"/>
                    <a:pt x="48" y="165"/>
                  </a:cubicBezTo>
                  <a:cubicBezTo>
                    <a:pt x="62" y="193"/>
                    <a:pt x="1719" y="2885"/>
                    <a:pt x="2106" y="7208"/>
                  </a:cubicBezTo>
                  <a:cubicBezTo>
                    <a:pt x="2492" y="11572"/>
                    <a:pt x="3459" y="25630"/>
                    <a:pt x="3459" y="25782"/>
                  </a:cubicBezTo>
                  <a:cubicBezTo>
                    <a:pt x="3473" y="25837"/>
                    <a:pt x="3514" y="25879"/>
                    <a:pt x="3570" y="25879"/>
                  </a:cubicBezTo>
                  <a:lnTo>
                    <a:pt x="3583" y="25879"/>
                  </a:lnTo>
                  <a:cubicBezTo>
                    <a:pt x="3639" y="25865"/>
                    <a:pt x="3680" y="25823"/>
                    <a:pt x="3680" y="25768"/>
                  </a:cubicBezTo>
                  <a:cubicBezTo>
                    <a:pt x="3666" y="25616"/>
                    <a:pt x="2700" y="11586"/>
                    <a:pt x="2313" y="7194"/>
                  </a:cubicBezTo>
                  <a:cubicBezTo>
                    <a:pt x="1926" y="2816"/>
                    <a:pt x="241" y="82"/>
                    <a:pt x="228" y="55"/>
                  </a:cubicBezTo>
                  <a:cubicBezTo>
                    <a:pt x="206" y="16"/>
                    <a:pt x="174" y="0"/>
                    <a:pt x="142" y="0"/>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30"/>
            <p:cNvSpPr/>
            <p:nvPr/>
          </p:nvSpPr>
          <p:spPr>
            <a:xfrm>
              <a:off x="8390523" y="2079555"/>
              <a:ext cx="206496" cy="127633"/>
            </a:xfrm>
            <a:custGeom>
              <a:avLst/>
              <a:gdLst/>
              <a:ahLst/>
              <a:cxnLst/>
              <a:rect l="l" t="t" r="r" b="b"/>
              <a:pathLst>
                <a:path w="8701" h="5378" extrusionOk="0">
                  <a:moveTo>
                    <a:pt x="7182" y="0"/>
                  </a:moveTo>
                  <a:cubicBezTo>
                    <a:pt x="7163" y="0"/>
                    <a:pt x="7144" y="2"/>
                    <a:pt x="7126" y="6"/>
                  </a:cubicBezTo>
                  <a:cubicBezTo>
                    <a:pt x="5772" y="298"/>
                    <a:pt x="4366" y="385"/>
                    <a:pt x="3164" y="385"/>
                  </a:cubicBezTo>
                  <a:cubicBezTo>
                    <a:pt x="1349" y="385"/>
                    <a:pt x="0" y="186"/>
                    <a:pt x="0" y="186"/>
                  </a:cubicBezTo>
                  <a:lnTo>
                    <a:pt x="0" y="186"/>
                  </a:lnTo>
                  <a:lnTo>
                    <a:pt x="276" y="5378"/>
                  </a:lnTo>
                  <a:cubicBezTo>
                    <a:pt x="4502" y="4964"/>
                    <a:pt x="8700" y="2271"/>
                    <a:pt x="8700" y="2271"/>
                  </a:cubicBezTo>
                  <a:cubicBezTo>
                    <a:pt x="8700" y="2271"/>
                    <a:pt x="7839" y="0"/>
                    <a:pt x="7182" y="0"/>
                  </a:cubicBezTo>
                  <a:close/>
                </a:path>
              </a:pathLst>
            </a:custGeom>
            <a:solidFill>
              <a:srgbClr val="D6A9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30"/>
            <p:cNvSpPr/>
            <p:nvPr/>
          </p:nvSpPr>
          <p:spPr>
            <a:xfrm>
              <a:off x="8056892" y="1843060"/>
              <a:ext cx="476549" cy="416553"/>
            </a:xfrm>
            <a:custGeom>
              <a:avLst/>
              <a:gdLst/>
              <a:ahLst/>
              <a:cxnLst/>
              <a:rect l="l" t="t" r="r" b="b"/>
              <a:pathLst>
                <a:path w="20080" h="17552" extrusionOk="0">
                  <a:moveTo>
                    <a:pt x="5317" y="0"/>
                  </a:moveTo>
                  <a:cubicBezTo>
                    <a:pt x="5316" y="1"/>
                    <a:pt x="0" y="10220"/>
                    <a:pt x="8769" y="15702"/>
                  </a:cubicBezTo>
                  <a:cubicBezTo>
                    <a:pt x="11071" y="17140"/>
                    <a:pt x="13478" y="17551"/>
                    <a:pt x="15476" y="17551"/>
                  </a:cubicBezTo>
                  <a:cubicBezTo>
                    <a:pt x="18140" y="17551"/>
                    <a:pt x="20079" y="16821"/>
                    <a:pt x="20079" y="16821"/>
                  </a:cubicBezTo>
                  <a:lnTo>
                    <a:pt x="18284" y="10068"/>
                  </a:lnTo>
                  <a:cubicBezTo>
                    <a:pt x="17960" y="10120"/>
                    <a:pt x="17645" y="10146"/>
                    <a:pt x="17337" y="10146"/>
                  </a:cubicBezTo>
                  <a:cubicBezTo>
                    <a:pt x="14397" y="10146"/>
                    <a:pt x="12145" y="7830"/>
                    <a:pt x="10233" y="4530"/>
                  </a:cubicBezTo>
                  <a:cubicBezTo>
                    <a:pt x="8120" y="898"/>
                    <a:pt x="5317" y="1"/>
                    <a:pt x="5317" y="0"/>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30"/>
            <p:cNvSpPr/>
            <p:nvPr/>
          </p:nvSpPr>
          <p:spPr>
            <a:xfrm>
              <a:off x="6784260" y="1624128"/>
              <a:ext cx="54775" cy="63935"/>
            </a:xfrm>
            <a:custGeom>
              <a:avLst/>
              <a:gdLst/>
              <a:ahLst/>
              <a:cxnLst/>
              <a:rect l="l" t="t" r="r" b="b"/>
              <a:pathLst>
                <a:path w="2308" h="2694" extrusionOk="0">
                  <a:moveTo>
                    <a:pt x="2238" y="1"/>
                  </a:moveTo>
                  <a:cubicBezTo>
                    <a:pt x="2086" y="277"/>
                    <a:pt x="1865" y="498"/>
                    <a:pt x="1575" y="622"/>
                  </a:cubicBezTo>
                  <a:cubicBezTo>
                    <a:pt x="1285" y="760"/>
                    <a:pt x="981" y="843"/>
                    <a:pt x="664" y="884"/>
                  </a:cubicBezTo>
                  <a:lnTo>
                    <a:pt x="622" y="884"/>
                  </a:lnTo>
                  <a:lnTo>
                    <a:pt x="622" y="926"/>
                  </a:lnTo>
                  <a:cubicBezTo>
                    <a:pt x="705" y="1561"/>
                    <a:pt x="470" y="2196"/>
                    <a:pt x="1" y="2638"/>
                  </a:cubicBezTo>
                  <a:lnTo>
                    <a:pt x="56" y="2694"/>
                  </a:lnTo>
                  <a:cubicBezTo>
                    <a:pt x="539" y="2252"/>
                    <a:pt x="788" y="1616"/>
                    <a:pt x="733" y="967"/>
                  </a:cubicBezTo>
                  <a:cubicBezTo>
                    <a:pt x="1037" y="926"/>
                    <a:pt x="1340" y="843"/>
                    <a:pt x="1617" y="705"/>
                  </a:cubicBezTo>
                  <a:cubicBezTo>
                    <a:pt x="1920" y="567"/>
                    <a:pt x="2169" y="332"/>
                    <a:pt x="2307" y="28"/>
                  </a:cubicBezTo>
                  <a:lnTo>
                    <a:pt x="22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30"/>
            <p:cNvSpPr/>
            <p:nvPr/>
          </p:nvSpPr>
          <p:spPr>
            <a:xfrm>
              <a:off x="7934954" y="1641168"/>
              <a:ext cx="100650" cy="22641"/>
            </a:xfrm>
            <a:custGeom>
              <a:avLst/>
              <a:gdLst/>
              <a:ahLst/>
              <a:cxnLst/>
              <a:rect l="l" t="t" r="r" b="b"/>
              <a:pathLst>
                <a:path w="4241" h="954" extrusionOk="0">
                  <a:moveTo>
                    <a:pt x="3122" y="1"/>
                  </a:moveTo>
                  <a:lnTo>
                    <a:pt x="3080" y="28"/>
                  </a:lnTo>
                  <a:cubicBezTo>
                    <a:pt x="2608" y="355"/>
                    <a:pt x="2052" y="522"/>
                    <a:pt x="1495" y="522"/>
                  </a:cubicBezTo>
                  <a:cubicBezTo>
                    <a:pt x="992" y="522"/>
                    <a:pt x="487" y="386"/>
                    <a:pt x="42" y="111"/>
                  </a:cubicBezTo>
                  <a:lnTo>
                    <a:pt x="1" y="180"/>
                  </a:lnTo>
                  <a:cubicBezTo>
                    <a:pt x="461" y="467"/>
                    <a:pt x="979" y="609"/>
                    <a:pt x="1498" y="609"/>
                  </a:cubicBezTo>
                  <a:cubicBezTo>
                    <a:pt x="2053" y="609"/>
                    <a:pt x="2609" y="446"/>
                    <a:pt x="3094" y="125"/>
                  </a:cubicBezTo>
                  <a:cubicBezTo>
                    <a:pt x="3315" y="567"/>
                    <a:pt x="3743" y="885"/>
                    <a:pt x="4226" y="954"/>
                  </a:cubicBezTo>
                  <a:lnTo>
                    <a:pt x="4240" y="871"/>
                  </a:lnTo>
                  <a:cubicBezTo>
                    <a:pt x="3757" y="802"/>
                    <a:pt x="3343" y="484"/>
                    <a:pt x="3149" y="42"/>
                  </a:cubicBezTo>
                  <a:lnTo>
                    <a:pt x="312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30"/>
            <p:cNvSpPr/>
            <p:nvPr/>
          </p:nvSpPr>
          <p:spPr>
            <a:xfrm>
              <a:off x="5684710" y="1236078"/>
              <a:ext cx="3302306" cy="3287497"/>
            </a:xfrm>
            <a:custGeom>
              <a:avLst/>
              <a:gdLst/>
              <a:ahLst/>
              <a:cxnLst/>
              <a:rect l="l" t="t" r="r" b="b"/>
              <a:pathLst>
                <a:path w="139147" h="138523" extrusionOk="0">
                  <a:moveTo>
                    <a:pt x="70203" y="0"/>
                  </a:moveTo>
                  <a:cubicBezTo>
                    <a:pt x="65739" y="0"/>
                    <a:pt x="61277" y="387"/>
                    <a:pt x="56869" y="1161"/>
                  </a:cubicBezTo>
                  <a:cubicBezTo>
                    <a:pt x="50143" y="2583"/>
                    <a:pt x="43598" y="4821"/>
                    <a:pt x="37508" y="8024"/>
                  </a:cubicBezTo>
                  <a:cubicBezTo>
                    <a:pt x="31459" y="11339"/>
                    <a:pt x="25894" y="15440"/>
                    <a:pt x="20936" y="20218"/>
                  </a:cubicBezTo>
                  <a:cubicBezTo>
                    <a:pt x="16116" y="25148"/>
                    <a:pt x="11987" y="30700"/>
                    <a:pt x="8631" y="36721"/>
                  </a:cubicBezTo>
                  <a:cubicBezTo>
                    <a:pt x="5386" y="42811"/>
                    <a:pt x="3108" y="49370"/>
                    <a:pt x="1644" y="56110"/>
                  </a:cubicBezTo>
                  <a:cubicBezTo>
                    <a:pt x="359" y="62890"/>
                    <a:pt x="0" y="69823"/>
                    <a:pt x="608" y="76700"/>
                  </a:cubicBezTo>
                  <a:cubicBezTo>
                    <a:pt x="1423" y="83535"/>
                    <a:pt x="3011" y="90302"/>
                    <a:pt x="5662" y="96668"/>
                  </a:cubicBezTo>
                  <a:cubicBezTo>
                    <a:pt x="8424" y="102979"/>
                    <a:pt x="12042" y="108890"/>
                    <a:pt x="16393" y="114234"/>
                  </a:cubicBezTo>
                  <a:cubicBezTo>
                    <a:pt x="20908" y="119413"/>
                    <a:pt x="26087" y="123956"/>
                    <a:pt x="31804" y="127768"/>
                  </a:cubicBezTo>
                  <a:cubicBezTo>
                    <a:pt x="37577" y="131427"/>
                    <a:pt x="43832" y="134244"/>
                    <a:pt x="50406" y="136123"/>
                  </a:cubicBezTo>
                  <a:cubicBezTo>
                    <a:pt x="56558" y="137786"/>
                    <a:pt x="62891" y="138523"/>
                    <a:pt x="69190" y="138523"/>
                  </a:cubicBezTo>
                  <a:cubicBezTo>
                    <a:pt x="69636" y="138523"/>
                    <a:pt x="70081" y="138519"/>
                    <a:pt x="70526" y="138512"/>
                  </a:cubicBezTo>
                  <a:lnTo>
                    <a:pt x="70526" y="138346"/>
                  </a:lnTo>
                  <a:cubicBezTo>
                    <a:pt x="63801" y="137918"/>
                    <a:pt x="57159" y="136896"/>
                    <a:pt x="50806" y="134811"/>
                  </a:cubicBezTo>
                  <a:cubicBezTo>
                    <a:pt x="44523" y="132573"/>
                    <a:pt x="38502" y="129687"/>
                    <a:pt x="33019" y="125945"/>
                  </a:cubicBezTo>
                  <a:cubicBezTo>
                    <a:pt x="27634" y="122106"/>
                    <a:pt x="22773" y="117562"/>
                    <a:pt x="18588" y="112439"/>
                  </a:cubicBezTo>
                  <a:cubicBezTo>
                    <a:pt x="14514" y="107247"/>
                    <a:pt x="11159" y="101543"/>
                    <a:pt x="8604" y="95453"/>
                  </a:cubicBezTo>
                  <a:cubicBezTo>
                    <a:pt x="6146" y="89349"/>
                    <a:pt x="4654" y="82900"/>
                    <a:pt x="3895" y="76382"/>
                  </a:cubicBezTo>
                  <a:cubicBezTo>
                    <a:pt x="3411" y="69823"/>
                    <a:pt x="3632" y="63222"/>
                    <a:pt x="4834" y="56745"/>
                  </a:cubicBezTo>
                  <a:cubicBezTo>
                    <a:pt x="6201" y="50323"/>
                    <a:pt x="8341" y="44040"/>
                    <a:pt x="11393" y="38212"/>
                  </a:cubicBezTo>
                  <a:cubicBezTo>
                    <a:pt x="14570" y="32440"/>
                    <a:pt x="18492" y="27109"/>
                    <a:pt x="23076" y="22359"/>
                  </a:cubicBezTo>
                  <a:cubicBezTo>
                    <a:pt x="27785" y="17746"/>
                    <a:pt x="33102" y="13783"/>
                    <a:pt x="38861" y="10579"/>
                  </a:cubicBezTo>
                  <a:cubicBezTo>
                    <a:pt x="44689" y="7472"/>
                    <a:pt x="50972" y="5304"/>
                    <a:pt x="57407" y="3882"/>
                  </a:cubicBezTo>
                  <a:cubicBezTo>
                    <a:pt x="62068" y="2979"/>
                    <a:pt x="66808" y="2525"/>
                    <a:pt x="71549" y="2525"/>
                  </a:cubicBezTo>
                  <a:cubicBezTo>
                    <a:pt x="73410" y="2525"/>
                    <a:pt x="75271" y="2595"/>
                    <a:pt x="77127" y="2735"/>
                  </a:cubicBezTo>
                  <a:cubicBezTo>
                    <a:pt x="83715" y="3453"/>
                    <a:pt x="90219" y="4917"/>
                    <a:pt x="96378" y="7375"/>
                  </a:cubicBezTo>
                  <a:cubicBezTo>
                    <a:pt x="102510" y="9958"/>
                    <a:pt x="108268" y="13341"/>
                    <a:pt x="113502" y="17456"/>
                  </a:cubicBezTo>
                  <a:cubicBezTo>
                    <a:pt x="118626" y="21710"/>
                    <a:pt x="123183" y="26612"/>
                    <a:pt x="127063" y="32053"/>
                  </a:cubicBezTo>
                  <a:cubicBezTo>
                    <a:pt x="130792" y="37605"/>
                    <a:pt x="133761" y="43639"/>
                    <a:pt x="135860" y="50006"/>
                  </a:cubicBezTo>
                  <a:cubicBezTo>
                    <a:pt x="137849" y="56413"/>
                    <a:pt x="138871" y="63083"/>
                    <a:pt x="139147" y="69823"/>
                  </a:cubicBezTo>
                  <a:cubicBezTo>
                    <a:pt x="139105" y="63083"/>
                    <a:pt x="138373" y="56317"/>
                    <a:pt x="136509" y="49799"/>
                  </a:cubicBezTo>
                  <a:cubicBezTo>
                    <a:pt x="134548" y="43294"/>
                    <a:pt x="131717" y="37080"/>
                    <a:pt x="128085" y="31349"/>
                  </a:cubicBezTo>
                  <a:cubicBezTo>
                    <a:pt x="124301" y="25673"/>
                    <a:pt x="119772" y="20550"/>
                    <a:pt x="114607" y="16103"/>
                  </a:cubicBezTo>
                  <a:cubicBezTo>
                    <a:pt x="109304" y="11781"/>
                    <a:pt x="103435" y="8204"/>
                    <a:pt x="97179" y="5456"/>
                  </a:cubicBezTo>
                  <a:cubicBezTo>
                    <a:pt x="90854" y="2804"/>
                    <a:pt x="84170" y="1189"/>
                    <a:pt x="77362" y="332"/>
                  </a:cubicBezTo>
                  <a:cubicBezTo>
                    <a:pt x="74980" y="111"/>
                    <a:pt x="72591" y="0"/>
                    <a:pt x="70203" y="0"/>
                  </a:cubicBezTo>
                  <a:close/>
                </a:path>
              </a:pathLst>
            </a:custGeom>
            <a:solidFill>
              <a:srgbClr val="FFFFFF">
                <a:alpha val="56980"/>
              </a:srgbClr>
            </a:solidFill>
            <a:ln>
              <a:noFill/>
            </a:ln>
            <a:effectLst>
              <a:outerShdw blurRad="171450" dist="57150" dir="7320000" algn="bl" rotWithShape="0">
                <a:srgbClr val="FFFFFF">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30"/>
            <p:cNvSpPr/>
            <p:nvPr/>
          </p:nvSpPr>
          <p:spPr>
            <a:xfrm>
              <a:off x="5488727" y="2053117"/>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30"/>
            <p:cNvSpPr/>
            <p:nvPr/>
          </p:nvSpPr>
          <p:spPr>
            <a:xfrm>
              <a:off x="5772876" y="2114750"/>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30"/>
            <p:cNvSpPr/>
            <p:nvPr/>
          </p:nvSpPr>
          <p:spPr>
            <a:xfrm>
              <a:off x="8471142" y="2329387"/>
              <a:ext cx="383802" cy="340561"/>
            </a:xfrm>
            <a:custGeom>
              <a:avLst/>
              <a:gdLst/>
              <a:ahLst/>
              <a:cxnLst/>
              <a:rect l="l" t="t" r="r" b="b"/>
              <a:pathLst>
                <a:path w="16172" h="14350" extrusionOk="0">
                  <a:moveTo>
                    <a:pt x="8081" y="0"/>
                  </a:moveTo>
                  <a:cubicBezTo>
                    <a:pt x="6521" y="0"/>
                    <a:pt x="4950" y="506"/>
                    <a:pt x="3632" y="1549"/>
                  </a:cubicBezTo>
                  <a:cubicBezTo>
                    <a:pt x="525" y="4007"/>
                    <a:pt x="0" y="8522"/>
                    <a:pt x="2458" y="11630"/>
                  </a:cubicBezTo>
                  <a:cubicBezTo>
                    <a:pt x="3872" y="13417"/>
                    <a:pt x="5966" y="14349"/>
                    <a:pt x="8082" y="14349"/>
                  </a:cubicBezTo>
                  <a:cubicBezTo>
                    <a:pt x="9645" y="14349"/>
                    <a:pt x="11219" y="13840"/>
                    <a:pt x="12540" y="12790"/>
                  </a:cubicBezTo>
                  <a:cubicBezTo>
                    <a:pt x="15647" y="10332"/>
                    <a:pt x="16171" y="5830"/>
                    <a:pt x="13713" y="2722"/>
                  </a:cubicBezTo>
                  <a:cubicBezTo>
                    <a:pt x="12298" y="933"/>
                    <a:pt x="10200" y="0"/>
                    <a:pt x="8081" y="0"/>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30"/>
            <p:cNvSpPr/>
            <p:nvPr/>
          </p:nvSpPr>
          <p:spPr>
            <a:xfrm>
              <a:off x="8615009" y="2360548"/>
              <a:ext cx="192732" cy="258945"/>
            </a:xfrm>
            <a:custGeom>
              <a:avLst/>
              <a:gdLst/>
              <a:ahLst/>
              <a:cxnLst/>
              <a:rect l="l" t="t" r="r" b="b"/>
              <a:pathLst>
                <a:path w="8121" h="10911" extrusionOk="0">
                  <a:moveTo>
                    <a:pt x="1465" y="1"/>
                  </a:moveTo>
                  <a:cubicBezTo>
                    <a:pt x="1368" y="1"/>
                    <a:pt x="1271" y="15"/>
                    <a:pt x="1188" y="28"/>
                  </a:cubicBezTo>
                  <a:cubicBezTo>
                    <a:pt x="470" y="194"/>
                    <a:pt x="1" y="912"/>
                    <a:pt x="153" y="1630"/>
                  </a:cubicBezTo>
                  <a:cubicBezTo>
                    <a:pt x="288" y="2283"/>
                    <a:pt x="852" y="2727"/>
                    <a:pt x="1492" y="2727"/>
                  </a:cubicBezTo>
                  <a:cubicBezTo>
                    <a:pt x="1570" y="2727"/>
                    <a:pt x="1648" y="2721"/>
                    <a:pt x="1727" y="2708"/>
                  </a:cubicBezTo>
                  <a:lnTo>
                    <a:pt x="1768" y="2708"/>
                  </a:lnTo>
                  <a:cubicBezTo>
                    <a:pt x="2084" y="2642"/>
                    <a:pt x="2438" y="2608"/>
                    <a:pt x="2803" y="2608"/>
                  </a:cubicBezTo>
                  <a:cubicBezTo>
                    <a:pt x="3442" y="2608"/>
                    <a:pt x="4114" y="2714"/>
                    <a:pt x="4668" y="2942"/>
                  </a:cubicBezTo>
                  <a:cubicBezTo>
                    <a:pt x="5594" y="3329"/>
                    <a:pt x="6298" y="4102"/>
                    <a:pt x="6574" y="5069"/>
                  </a:cubicBezTo>
                  <a:cubicBezTo>
                    <a:pt x="6961" y="6119"/>
                    <a:pt x="6961" y="7279"/>
                    <a:pt x="6588" y="8328"/>
                  </a:cubicBezTo>
                  <a:cubicBezTo>
                    <a:pt x="6118" y="9433"/>
                    <a:pt x="5304" y="10344"/>
                    <a:pt x="4254" y="10910"/>
                  </a:cubicBezTo>
                  <a:cubicBezTo>
                    <a:pt x="5469" y="10510"/>
                    <a:pt x="6505" y="9709"/>
                    <a:pt x="7182" y="8632"/>
                  </a:cubicBezTo>
                  <a:cubicBezTo>
                    <a:pt x="7872" y="7458"/>
                    <a:pt x="8121" y="6091"/>
                    <a:pt x="7900" y="4765"/>
                  </a:cubicBezTo>
                  <a:cubicBezTo>
                    <a:pt x="7720" y="3288"/>
                    <a:pt x="6892" y="1962"/>
                    <a:pt x="5649" y="1147"/>
                  </a:cubicBezTo>
                  <a:cubicBezTo>
                    <a:pt x="4365" y="346"/>
                    <a:pt x="3011" y="1"/>
                    <a:pt x="1465"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30"/>
            <p:cNvSpPr/>
            <p:nvPr/>
          </p:nvSpPr>
          <p:spPr>
            <a:xfrm>
              <a:off x="6027193" y="3064810"/>
              <a:ext cx="383802" cy="340633"/>
            </a:xfrm>
            <a:custGeom>
              <a:avLst/>
              <a:gdLst/>
              <a:ahLst/>
              <a:cxnLst/>
              <a:rect l="l" t="t" r="r" b="b"/>
              <a:pathLst>
                <a:path w="16172" h="14353" extrusionOk="0">
                  <a:moveTo>
                    <a:pt x="8082" y="1"/>
                  </a:moveTo>
                  <a:cubicBezTo>
                    <a:pt x="6521" y="1"/>
                    <a:pt x="4950" y="507"/>
                    <a:pt x="3632" y="1549"/>
                  </a:cubicBezTo>
                  <a:cubicBezTo>
                    <a:pt x="525" y="4008"/>
                    <a:pt x="1" y="8523"/>
                    <a:pt x="2472" y="11630"/>
                  </a:cubicBezTo>
                  <a:cubicBezTo>
                    <a:pt x="3888" y="13420"/>
                    <a:pt x="5982" y="14353"/>
                    <a:pt x="8096" y="14353"/>
                  </a:cubicBezTo>
                  <a:cubicBezTo>
                    <a:pt x="9653" y="14353"/>
                    <a:pt x="11222" y="13847"/>
                    <a:pt x="12540" y="12804"/>
                  </a:cubicBezTo>
                  <a:cubicBezTo>
                    <a:pt x="15647" y="10332"/>
                    <a:pt x="16172" y="5830"/>
                    <a:pt x="13714" y="2723"/>
                  </a:cubicBezTo>
                  <a:cubicBezTo>
                    <a:pt x="12298" y="934"/>
                    <a:pt x="10200" y="1"/>
                    <a:pt x="8082"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30"/>
            <p:cNvSpPr/>
            <p:nvPr/>
          </p:nvSpPr>
          <p:spPr>
            <a:xfrm>
              <a:off x="6169422" y="3095994"/>
              <a:ext cx="194393" cy="259278"/>
            </a:xfrm>
            <a:custGeom>
              <a:avLst/>
              <a:gdLst/>
              <a:ahLst/>
              <a:cxnLst/>
              <a:rect l="l" t="t" r="r" b="b"/>
              <a:pathLst>
                <a:path w="8191" h="10925" extrusionOk="0">
                  <a:moveTo>
                    <a:pt x="1534" y="1"/>
                  </a:moveTo>
                  <a:cubicBezTo>
                    <a:pt x="1437" y="1"/>
                    <a:pt x="1354" y="14"/>
                    <a:pt x="1258" y="28"/>
                  </a:cubicBezTo>
                  <a:cubicBezTo>
                    <a:pt x="498" y="153"/>
                    <a:pt x="1" y="884"/>
                    <a:pt x="153" y="1644"/>
                  </a:cubicBezTo>
                  <a:cubicBezTo>
                    <a:pt x="283" y="2296"/>
                    <a:pt x="852" y="2745"/>
                    <a:pt x="1482" y="2745"/>
                  </a:cubicBezTo>
                  <a:cubicBezTo>
                    <a:pt x="1586" y="2745"/>
                    <a:pt x="1691" y="2733"/>
                    <a:pt x="1796" y="2707"/>
                  </a:cubicBezTo>
                  <a:lnTo>
                    <a:pt x="1838" y="2707"/>
                  </a:lnTo>
                  <a:cubicBezTo>
                    <a:pt x="2153" y="2642"/>
                    <a:pt x="2507" y="2608"/>
                    <a:pt x="2872" y="2608"/>
                  </a:cubicBezTo>
                  <a:cubicBezTo>
                    <a:pt x="3512" y="2608"/>
                    <a:pt x="4183" y="2713"/>
                    <a:pt x="4738" y="2942"/>
                  </a:cubicBezTo>
                  <a:cubicBezTo>
                    <a:pt x="5663" y="3315"/>
                    <a:pt x="6367" y="4102"/>
                    <a:pt x="6643" y="5069"/>
                  </a:cubicBezTo>
                  <a:cubicBezTo>
                    <a:pt x="7030" y="6118"/>
                    <a:pt x="7030" y="7278"/>
                    <a:pt x="6657" y="8328"/>
                  </a:cubicBezTo>
                  <a:cubicBezTo>
                    <a:pt x="6188" y="9433"/>
                    <a:pt x="5373" y="10344"/>
                    <a:pt x="4323" y="10924"/>
                  </a:cubicBezTo>
                  <a:cubicBezTo>
                    <a:pt x="5525" y="10510"/>
                    <a:pt x="6561" y="9709"/>
                    <a:pt x="7251" y="8632"/>
                  </a:cubicBezTo>
                  <a:cubicBezTo>
                    <a:pt x="7941" y="7472"/>
                    <a:pt x="8190" y="6091"/>
                    <a:pt x="7969" y="4765"/>
                  </a:cubicBezTo>
                  <a:cubicBezTo>
                    <a:pt x="7790" y="3287"/>
                    <a:pt x="6975" y="1962"/>
                    <a:pt x="5732" y="1161"/>
                  </a:cubicBezTo>
                  <a:cubicBezTo>
                    <a:pt x="4434" y="346"/>
                    <a:pt x="3094" y="1"/>
                    <a:pt x="1534"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30"/>
            <p:cNvSpPr/>
            <p:nvPr/>
          </p:nvSpPr>
          <p:spPr>
            <a:xfrm>
              <a:off x="7886136" y="2057033"/>
              <a:ext cx="212714" cy="133780"/>
            </a:xfrm>
            <a:custGeom>
              <a:avLst/>
              <a:gdLst/>
              <a:ahLst/>
              <a:cxnLst/>
              <a:rect l="l" t="t" r="r" b="b"/>
              <a:pathLst>
                <a:path w="8963" h="5637" extrusionOk="0">
                  <a:moveTo>
                    <a:pt x="2306" y="1"/>
                  </a:moveTo>
                  <a:cubicBezTo>
                    <a:pt x="2124" y="1"/>
                    <a:pt x="1930" y="26"/>
                    <a:pt x="1726" y="85"/>
                  </a:cubicBezTo>
                  <a:cubicBezTo>
                    <a:pt x="166" y="513"/>
                    <a:pt x="0" y="3192"/>
                    <a:pt x="4474" y="5636"/>
                  </a:cubicBezTo>
                  <a:cubicBezTo>
                    <a:pt x="8963" y="3192"/>
                    <a:pt x="8783" y="513"/>
                    <a:pt x="7236" y="85"/>
                  </a:cubicBezTo>
                  <a:cubicBezTo>
                    <a:pt x="7032" y="26"/>
                    <a:pt x="6839" y="1"/>
                    <a:pt x="6656" y="1"/>
                  </a:cubicBezTo>
                  <a:cubicBezTo>
                    <a:pt x="5243" y="1"/>
                    <a:pt x="4474" y="1549"/>
                    <a:pt x="4474" y="1549"/>
                  </a:cubicBezTo>
                  <a:cubicBezTo>
                    <a:pt x="4474" y="1549"/>
                    <a:pt x="3717" y="1"/>
                    <a:pt x="2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30"/>
            <p:cNvSpPr/>
            <p:nvPr/>
          </p:nvSpPr>
          <p:spPr>
            <a:xfrm>
              <a:off x="6739358" y="2016070"/>
              <a:ext cx="212738" cy="133780"/>
            </a:xfrm>
            <a:custGeom>
              <a:avLst/>
              <a:gdLst/>
              <a:ahLst/>
              <a:cxnLst/>
              <a:rect l="l" t="t" r="r" b="b"/>
              <a:pathLst>
                <a:path w="8964" h="5637" extrusionOk="0">
                  <a:moveTo>
                    <a:pt x="2308" y="0"/>
                  </a:moveTo>
                  <a:cubicBezTo>
                    <a:pt x="2125" y="0"/>
                    <a:pt x="1931" y="26"/>
                    <a:pt x="1727" y="85"/>
                  </a:cubicBezTo>
                  <a:cubicBezTo>
                    <a:pt x="180" y="513"/>
                    <a:pt x="1" y="3192"/>
                    <a:pt x="4489" y="5636"/>
                  </a:cubicBezTo>
                  <a:cubicBezTo>
                    <a:pt x="8963" y="3192"/>
                    <a:pt x="8784" y="513"/>
                    <a:pt x="7237" y="85"/>
                  </a:cubicBezTo>
                  <a:cubicBezTo>
                    <a:pt x="7033" y="26"/>
                    <a:pt x="6840" y="0"/>
                    <a:pt x="6657" y="0"/>
                  </a:cubicBezTo>
                  <a:cubicBezTo>
                    <a:pt x="5247" y="0"/>
                    <a:pt x="4489" y="1549"/>
                    <a:pt x="4489" y="1549"/>
                  </a:cubicBezTo>
                  <a:cubicBezTo>
                    <a:pt x="4489" y="1549"/>
                    <a:pt x="3720" y="0"/>
                    <a:pt x="2308" y="0"/>
                  </a:cubicBezTo>
                  <a:close/>
                </a:path>
              </a:pathLst>
            </a:custGeom>
            <a:solidFill>
              <a:srgbClr val="F1D4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30"/>
            <p:cNvSpPr/>
            <p:nvPr/>
          </p:nvSpPr>
          <p:spPr>
            <a:xfrm>
              <a:off x="8740862" y="2867569"/>
              <a:ext cx="126542" cy="126518"/>
            </a:xfrm>
            <a:custGeom>
              <a:avLst/>
              <a:gdLst/>
              <a:ahLst/>
              <a:cxnLst/>
              <a:rect l="l" t="t" r="r" b="b"/>
              <a:pathLst>
                <a:path w="5332" h="5331" extrusionOk="0">
                  <a:moveTo>
                    <a:pt x="1906" y="0"/>
                  </a:moveTo>
                  <a:lnTo>
                    <a:pt x="1906" y="1906"/>
                  </a:lnTo>
                  <a:lnTo>
                    <a:pt x="1" y="1906"/>
                  </a:lnTo>
                  <a:lnTo>
                    <a:pt x="1" y="3425"/>
                  </a:lnTo>
                  <a:lnTo>
                    <a:pt x="1906" y="3425"/>
                  </a:lnTo>
                  <a:lnTo>
                    <a:pt x="1906" y="5331"/>
                  </a:lnTo>
                  <a:lnTo>
                    <a:pt x="3426" y="5331"/>
                  </a:lnTo>
                  <a:lnTo>
                    <a:pt x="3426" y="3425"/>
                  </a:lnTo>
                  <a:lnTo>
                    <a:pt x="5331" y="3425"/>
                  </a:lnTo>
                  <a:lnTo>
                    <a:pt x="5331" y="1906"/>
                  </a:lnTo>
                  <a:lnTo>
                    <a:pt x="3426" y="1906"/>
                  </a:lnTo>
                  <a:lnTo>
                    <a:pt x="34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30"/>
            <p:cNvSpPr/>
            <p:nvPr/>
          </p:nvSpPr>
          <p:spPr>
            <a:xfrm>
              <a:off x="7624580" y="1467138"/>
              <a:ext cx="126542" cy="126874"/>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30"/>
            <p:cNvSpPr/>
            <p:nvPr/>
          </p:nvSpPr>
          <p:spPr>
            <a:xfrm>
              <a:off x="6033103" y="2800714"/>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30"/>
            <p:cNvSpPr/>
            <p:nvPr/>
          </p:nvSpPr>
          <p:spPr>
            <a:xfrm>
              <a:off x="7704559" y="3089373"/>
              <a:ext cx="1042569" cy="1142577"/>
            </a:xfrm>
            <a:custGeom>
              <a:avLst/>
              <a:gdLst/>
              <a:ahLst/>
              <a:cxnLst/>
              <a:rect l="l" t="t" r="r" b="b"/>
              <a:pathLst>
                <a:path w="43930" h="48144" extrusionOk="0">
                  <a:moveTo>
                    <a:pt x="38491" y="1"/>
                  </a:moveTo>
                  <a:cubicBezTo>
                    <a:pt x="37934" y="1"/>
                    <a:pt x="33981" y="417"/>
                    <a:pt x="30575" y="11852"/>
                  </a:cubicBezTo>
                  <a:cubicBezTo>
                    <a:pt x="25687" y="28327"/>
                    <a:pt x="11103" y="45230"/>
                    <a:pt x="0" y="48144"/>
                  </a:cubicBezTo>
                  <a:cubicBezTo>
                    <a:pt x="0" y="48144"/>
                    <a:pt x="32550" y="45534"/>
                    <a:pt x="41416" y="10913"/>
                  </a:cubicBezTo>
                  <a:cubicBezTo>
                    <a:pt x="41416" y="10913"/>
                    <a:pt x="43929" y="653"/>
                    <a:pt x="38557" y="3"/>
                  </a:cubicBezTo>
                  <a:cubicBezTo>
                    <a:pt x="38557" y="3"/>
                    <a:pt x="38534" y="1"/>
                    <a:pt x="38491"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39"/>
          <p:cNvSpPr txBox="1">
            <a:spLocks noGrp="1"/>
          </p:cNvSpPr>
          <p:nvPr>
            <p:ph type="title" idx="2"/>
          </p:nvPr>
        </p:nvSpPr>
        <p:spPr>
          <a:xfrm>
            <a:off x="507150" y="783400"/>
            <a:ext cx="8129700" cy="476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000"/>
              <a:t>Discussion: </a:t>
            </a:r>
            <a:r>
              <a:rPr lang="en" sz="2000">
                <a:solidFill>
                  <a:schemeClr val="accent6"/>
                </a:solidFill>
              </a:rPr>
              <a:t>Each person shares their thoughts </a:t>
            </a:r>
            <a:r>
              <a:rPr lang="en" sz="2000">
                <a:solidFill>
                  <a:schemeClr val="dk1"/>
                </a:solidFill>
              </a:rPr>
              <a:t>(1 min)</a:t>
            </a:r>
            <a:r>
              <a:rPr lang="en" sz="2000">
                <a:solidFill>
                  <a:schemeClr val="accent6"/>
                </a:solidFill>
              </a:rPr>
              <a:t> uninterrupted.</a:t>
            </a:r>
            <a:endParaRPr sz="2000"/>
          </a:p>
        </p:txBody>
      </p:sp>
      <p:grpSp>
        <p:nvGrpSpPr>
          <p:cNvPr id="676" name="Google Shape;676;p39">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677" name="Google Shape;677;p39"/>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9"/>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9" name="Google Shape;679;p39"/>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680" name="Google Shape;680;p39"/>
          <p:cNvSpPr txBox="1"/>
          <p:nvPr/>
        </p:nvSpPr>
        <p:spPr>
          <a:xfrm>
            <a:off x="5046100" y="127588"/>
            <a:ext cx="759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5"/>
                </a:solidFill>
                <a:latin typeface="Alegreya Sans SC"/>
                <a:ea typeface="Alegreya Sans SC"/>
                <a:cs typeface="Alegreya Sans SC"/>
                <a:sym typeface="Alegreya Sans SC"/>
              </a:rPr>
              <a:t>1</a:t>
            </a:r>
            <a:endParaRPr>
              <a:latin typeface="Roboto Condensed"/>
              <a:ea typeface="Roboto Condensed"/>
              <a:cs typeface="Roboto Condensed"/>
              <a:sym typeface="Roboto Condensed"/>
            </a:endParaRPr>
          </a:p>
        </p:txBody>
      </p:sp>
      <p:sp>
        <p:nvSpPr>
          <p:cNvPr id="681" name="Google Shape;681;p39"/>
          <p:cNvSpPr txBox="1"/>
          <p:nvPr/>
        </p:nvSpPr>
        <p:spPr>
          <a:xfrm>
            <a:off x="772450" y="2028350"/>
            <a:ext cx="4206600" cy="12513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2100" b="1">
                <a:solidFill>
                  <a:schemeClr val="accent4"/>
                </a:solidFill>
                <a:latin typeface="Roboto Condensed"/>
                <a:ea typeface="Roboto Condensed"/>
                <a:cs typeface="Roboto Condensed"/>
                <a:sym typeface="Roboto Condensed"/>
              </a:rPr>
              <a:t>What should the role of State Departments of Health and/or CDC* be in managing infectious diseases? </a:t>
            </a:r>
            <a:endParaRPr sz="2500" b="1">
              <a:solidFill>
                <a:schemeClr val="accent6"/>
              </a:solidFill>
              <a:latin typeface="Alegreya Sans SC"/>
              <a:ea typeface="Alegreya Sans SC"/>
              <a:cs typeface="Alegreya Sans SC"/>
              <a:sym typeface="Alegreya Sans SC"/>
            </a:endParaRPr>
          </a:p>
        </p:txBody>
      </p:sp>
      <p:grpSp>
        <p:nvGrpSpPr>
          <p:cNvPr id="682" name="Google Shape;682;p39">
            <a:extLst>
              <a:ext uri="{C183D7F6-B498-43B3-948B-1728B52AA6E4}">
                <adec:decorative xmlns:adec="http://schemas.microsoft.com/office/drawing/2017/decorative" val="1"/>
              </a:ext>
            </a:extLst>
          </p:cNvPr>
          <p:cNvGrpSpPr/>
          <p:nvPr/>
        </p:nvGrpSpPr>
        <p:grpSpPr>
          <a:xfrm flipH="1">
            <a:off x="5120237" y="1766925"/>
            <a:ext cx="1710713" cy="2664725"/>
            <a:chOff x="2714102" y="2107375"/>
            <a:chExt cx="1697473" cy="2664725"/>
          </a:xfrm>
        </p:grpSpPr>
        <p:sp>
          <p:nvSpPr>
            <p:cNvPr id="683" name="Google Shape;683;p39"/>
            <p:cNvSpPr/>
            <p:nvPr/>
          </p:nvSpPr>
          <p:spPr>
            <a:xfrm>
              <a:off x="2804475" y="4602300"/>
              <a:ext cx="1607100" cy="16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4" name="Google Shape;684;p39"/>
            <p:cNvGrpSpPr/>
            <p:nvPr/>
          </p:nvGrpSpPr>
          <p:grpSpPr>
            <a:xfrm>
              <a:off x="2714102" y="2107375"/>
              <a:ext cx="1607183" cy="2565718"/>
              <a:chOff x="8705277" y="1907350"/>
              <a:chExt cx="1607183" cy="2565718"/>
            </a:xfrm>
          </p:grpSpPr>
          <p:sp>
            <p:nvSpPr>
              <p:cNvPr id="685" name="Google Shape;685;p39"/>
              <p:cNvSpPr/>
              <p:nvPr/>
            </p:nvSpPr>
            <p:spPr>
              <a:xfrm>
                <a:off x="9455388" y="2178406"/>
                <a:ext cx="242673" cy="479367"/>
              </a:xfrm>
              <a:custGeom>
                <a:avLst/>
                <a:gdLst/>
                <a:ahLst/>
                <a:cxnLst/>
                <a:rect l="l" t="t" r="r" b="b"/>
                <a:pathLst>
                  <a:path w="9903" h="19562" extrusionOk="0">
                    <a:moveTo>
                      <a:pt x="9147" y="1"/>
                    </a:moveTo>
                    <a:lnTo>
                      <a:pt x="0" y="18391"/>
                    </a:lnTo>
                    <a:lnTo>
                      <a:pt x="1098" y="19561"/>
                    </a:lnTo>
                    <a:lnTo>
                      <a:pt x="9903" y="1659"/>
                    </a:lnTo>
                    <a:lnTo>
                      <a:pt x="9147" y="1"/>
                    </a:lnTo>
                    <a:close/>
                  </a:path>
                </a:pathLst>
              </a:custGeom>
              <a:solidFill>
                <a:srgbClr val="9EB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9"/>
              <p:cNvSpPr/>
              <p:nvPr/>
            </p:nvSpPr>
            <p:spPr>
              <a:xfrm>
                <a:off x="9372902" y="3095256"/>
                <a:ext cx="360420" cy="56214"/>
              </a:xfrm>
              <a:custGeom>
                <a:avLst/>
                <a:gdLst/>
                <a:ahLst/>
                <a:cxnLst/>
                <a:rect l="l" t="t" r="r" b="b"/>
                <a:pathLst>
                  <a:path w="14708" h="2294" extrusionOk="0">
                    <a:moveTo>
                      <a:pt x="1" y="0"/>
                    </a:moveTo>
                    <a:lnTo>
                      <a:pt x="1415" y="1659"/>
                    </a:lnTo>
                    <a:lnTo>
                      <a:pt x="14708" y="2293"/>
                    </a:lnTo>
                    <a:lnTo>
                      <a:pt x="13537" y="318"/>
                    </a:lnTo>
                    <a:lnTo>
                      <a:pt x="1" y="0"/>
                    </a:lnTo>
                    <a:close/>
                  </a:path>
                </a:pathLst>
              </a:custGeom>
              <a:solidFill>
                <a:srgbClr val="9EB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9"/>
              <p:cNvSpPr/>
              <p:nvPr/>
            </p:nvSpPr>
            <p:spPr>
              <a:xfrm>
                <a:off x="8705277" y="2851989"/>
                <a:ext cx="216992" cy="300554"/>
              </a:xfrm>
              <a:custGeom>
                <a:avLst/>
                <a:gdLst/>
                <a:ahLst/>
                <a:cxnLst/>
                <a:rect l="l" t="t" r="r" b="b"/>
                <a:pathLst>
                  <a:path w="8855" h="12265" extrusionOk="0">
                    <a:moveTo>
                      <a:pt x="5952" y="1"/>
                    </a:moveTo>
                    <a:cubicBezTo>
                      <a:pt x="4660" y="1318"/>
                      <a:pt x="2709" y="3976"/>
                      <a:pt x="1831" y="5245"/>
                    </a:cubicBezTo>
                    <a:cubicBezTo>
                      <a:pt x="757" y="6781"/>
                      <a:pt x="294" y="8757"/>
                      <a:pt x="99" y="9732"/>
                    </a:cubicBezTo>
                    <a:cubicBezTo>
                      <a:pt x="0" y="10225"/>
                      <a:pt x="57" y="10376"/>
                      <a:pt x="166" y="10376"/>
                    </a:cubicBezTo>
                    <a:cubicBezTo>
                      <a:pt x="273" y="10376"/>
                      <a:pt x="429" y="10231"/>
                      <a:pt x="538" y="10123"/>
                    </a:cubicBezTo>
                    <a:cubicBezTo>
                      <a:pt x="733" y="9879"/>
                      <a:pt x="1245" y="8464"/>
                      <a:pt x="1489" y="8049"/>
                    </a:cubicBezTo>
                    <a:lnTo>
                      <a:pt x="1489" y="8049"/>
                    </a:lnTo>
                    <a:cubicBezTo>
                      <a:pt x="1245" y="8806"/>
                      <a:pt x="684" y="10196"/>
                      <a:pt x="514" y="10854"/>
                    </a:cubicBezTo>
                    <a:cubicBezTo>
                      <a:pt x="409" y="11242"/>
                      <a:pt x="597" y="11511"/>
                      <a:pt x="825" y="11511"/>
                    </a:cubicBezTo>
                    <a:cubicBezTo>
                      <a:pt x="970" y="11511"/>
                      <a:pt x="1132" y="11403"/>
                      <a:pt x="1245" y="11147"/>
                    </a:cubicBezTo>
                    <a:cubicBezTo>
                      <a:pt x="1538" y="10488"/>
                      <a:pt x="2001" y="9025"/>
                      <a:pt x="2318" y="8245"/>
                    </a:cubicBezTo>
                    <a:lnTo>
                      <a:pt x="2318" y="8245"/>
                    </a:lnTo>
                    <a:cubicBezTo>
                      <a:pt x="2148" y="9171"/>
                      <a:pt x="1611" y="10830"/>
                      <a:pt x="1513" y="11610"/>
                    </a:cubicBezTo>
                    <a:cubicBezTo>
                      <a:pt x="1447" y="12034"/>
                      <a:pt x="1655" y="12264"/>
                      <a:pt x="1897" y="12264"/>
                    </a:cubicBezTo>
                    <a:cubicBezTo>
                      <a:pt x="2101" y="12264"/>
                      <a:pt x="2329" y="12102"/>
                      <a:pt x="2440" y="11757"/>
                    </a:cubicBezTo>
                    <a:cubicBezTo>
                      <a:pt x="2684" y="11001"/>
                      <a:pt x="3148" y="9245"/>
                      <a:pt x="3440" y="8318"/>
                    </a:cubicBezTo>
                    <a:lnTo>
                      <a:pt x="3440" y="8318"/>
                    </a:lnTo>
                    <a:cubicBezTo>
                      <a:pt x="3367" y="9196"/>
                      <a:pt x="3026" y="10562"/>
                      <a:pt x="3001" y="11366"/>
                    </a:cubicBezTo>
                    <a:cubicBezTo>
                      <a:pt x="2978" y="11765"/>
                      <a:pt x="3134" y="11944"/>
                      <a:pt x="3331" y="11944"/>
                    </a:cubicBezTo>
                    <a:cubicBezTo>
                      <a:pt x="3543" y="11944"/>
                      <a:pt x="3801" y="11734"/>
                      <a:pt x="3928" y="11366"/>
                    </a:cubicBezTo>
                    <a:cubicBezTo>
                      <a:pt x="4148" y="10659"/>
                      <a:pt x="4513" y="8879"/>
                      <a:pt x="4757" y="8171"/>
                    </a:cubicBezTo>
                    <a:cubicBezTo>
                      <a:pt x="5001" y="7489"/>
                      <a:pt x="5245" y="7440"/>
                      <a:pt x="5465" y="6879"/>
                    </a:cubicBezTo>
                    <a:lnTo>
                      <a:pt x="5465" y="6879"/>
                    </a:lnTo>
                    <a:cubicBezTo>
                      <a:pt x="5562" y="7415"/>
                      <a:pt x="5440" y="7732"/>
                      <a:pt x="5538" y="8293"/>
                    </a:cubicBezTo>
                    <a:cubicBezTo>
                      <a:pt x="5582" y="8550"/>
                      <a:pt x="5805" y="8709"/>
                      <a:pt x="6041" y="8709"/>
                    </a:cubicBezTo>
                    <a:cubicBezTo>
                      <a:pt x="6321" y="8709"/>
                      <a:pt x="6620" y="8484"/>
                      <a:pt x="6660" y="7928"/>
                    </a:cubicBezTo>
                    <a:cubicBezTo>
                      <a:pt x="6733" y="6903"/>
                      <a:pt x="6782" y="5562"/>
                      <a:pt x="7611" y="4464"/>
                    </a:cubicBezTo>
                    <a:cubicBezTo>
                      <a:pt x="8001" y="3952"/>
                      <a:pt x="8416" y="3464"/>
                      <a:pt x="8855" y="3001"/>
                    </a:cubicBezTo>
                    <a:cubicBezTo>
                      <a:pt x="7879" y="2001"/>
                      <a:pt x="6952" y="952"/>
                      <a:pt x="5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9"/>
              <p:cNvSpPr/>
              <p:nvPr/>
            </p:nvSpPr>
            <p:spPr>
              <a:xfrm>
                <a:off x="10078168" y="2332741"/>
                <a:ext cx="234292" cy="235371"/>
              </a:xfrm>
              <a:custGeom>
                <a:avLst/>
                <a:gdLst/>
                <a:ahLst/>
                <a:cxnLst/>
                <a:rect l="l" t="t" r="r" b="b"/>
                <a:pathLst>
                  <a:path w="9561" h="9605" extrusionOk="0">
                    <a:moveTo>
                      <a:pt x="6796" y="0"/>
                    </a:moveTo>
                    <a:cubicBezTo>
                      <a:pt x="6638" y="0"/>
                      <a:pt x="6458" y="97"/>
                      <a:pt x="6317" y="312"/>
                    </a:cubicBezTo>
                    <a:cubicBezTo>
                      <a:pt x="5952" y="873"/>
                      <a:pt x="5342" y="2239"/>
                      <a:pt x="4952" y="2776"/>
                    </a:cubicBezTo>
                    <a:cubicBezTo>
                      <a:pt x="4561" y="3288"/>
                      <a:pt x="4342" y="3263"/>
                      <a:pt x="3976" y="3678"/>
                    </a:cubicBezTo>
                    <a:cubicBezTo>
                      <a:pt x="4025" y="3190"/>
                      <a:pt x="4196" y="2922"/>
                      <a:pt x="4244" y="2410"/>
                    </a:cubicBezTo>
                    <a:cubicBezTo>
                      <a:pt x="4287" y="2109"/>
                      <a:pt x="4019" y="1825"/>
                      <a:pt x="3721" y="1825"/>
                    </a:cubicBezTo>
                    <a:cubicBezTo>
                      <a:pt x="3511" y="1825"/>
                      <a:pt x="3288" y="1965"/>
                      <a:pt x="3147" y="2337"/>
                    </a:cubicBezTo>
                    <a:cubicBezTo>
                      <a:pt x="2830" y="3239"/>
                      <a:pt x="2513" y="4361"/>
                      <a:pt x="1464" y="5068"/>
                    </a:cubicBezTo>
                    <a:cubicBezTo>
                      <a:pt x="1001" y="5385"/>
                      <a:pt x="513" y="5678"/>
                      <a:pt x="1" y="5922"/>
                    </a:cubicBezTo>
                    <a:cubicBezTo>
                      <a:pt x="635" y="7141"/>
                      <a:pt x="1220" y="8410"/>
                      <a:pt x="1903" y="9605"/>
                    </a:cubicBezTo>
                    <a:cubicBezTo>
                      <a:pt x="3391" y="8922"/>
                      <a:pt x="5781" y="7166"/>
                      <a:pt x="6878" y="6361"/>
                    </a:cubicBezTo>
                    <a:cubicBezTo>
                      <a:pt x="8220" y="5385"/>
                      <a:pt x="8976" y="3873"/>
                      <a:pt x="9342" y="3093"/>
                    </a:cubicBezTo>
                    <a:cubicBezTo>
                      <a:pt x="9561" y="2626"/>
                      <a:pt x="9491" y="2499"/>
                      <a:pt x="9353" y="2499"/>
                    </a:cubicBezTo>
                    <a:cubicBezTo>
                      <a:pt x="9261" y="2499"/>
                      <a:pt x="9137" y="2556"/>
                      <a:pt x="9049" y="2605"/>
                    </a:cubicBezTo>
                    <a:cubicBezTo>
                      <a:pt x="8830" y="2727"/>
                      <a:pt x="8098" y="3751"/>
                      <a:pt x="7830" y="4020"/>
                    </a:cubicBezTo>
                    <a:cubicBezTo>
                      <a:pt x="8171" y="3483"/>
                      <a:pt x="8952" y="2459"/>
                      <a:pt x="9195" y="1995"/>
                    </a:cubicBezTo>
                    <a:cubicBezTo>
                      <a:pt x="9372" y="1642"/>
                      <a:pt x="9204" y="1277"/>
                      <a:pt x="8950" y="1277"/>
                    </a:cubicBezTo>
                    <a:cubicBezTo>
                      <a:pt x="8852" y="1277"/>
                      <a:pt x="8742" y="1330"/>
                      <a:pt x="8634" y="1459"/>
                    </a:cubicBezTo>
                    <a:cubicBezTo>
                      <a:pt x="8220" y="1922"/>
                      <a:pt x="7537" y="3020"/>
                      <a:pt x="7122" y="3556"/>
                    </a:cubicBezTo>
                    <a:cubicBezTo>
                      <a:pt x="7439" y="2849"/>
                      <a:pt x="8244" y="1581"/>
                      <a:pt x="8464" y="971"/>
                    </a:cubicBezTo>
                    <a:cubicBezTo>
                      <a:pt x="8627" y="563"/>
                      <a:pt x="8397" y="243"/>
                      <a:pt x="8111" y="243"/>
                    </a:cubicBezTo>
                    <a:cubicBezTo>
                      <a:pt x="7969" y="243"/>
                      <a:pt x="7813" y="322"/>
                      <a:pt x="7683" y="507"/>
                    </a:cubicBezTo>
                    <a:cubicBezTo>
                      <a:pt x="7293" y="1093"/>
                      <a:pt x="6586" y="2410"/>
                      <a:pt x="6147" y="3093"/>
                    </a:cubicBezTo>
                    <a:cubicBezTo>
                      <a:pt x="6391" y="2385"/>
                      <a:pt x="6927" y="1312"/>
                      <a:pt x="7122" y="654"/>
                    </a:cubicBezTo>
                    <a:cubicBezTo>
                      <a:pt x="7242" y="248"/>
                      <a:pt x="7048" y="0"/>
                      <a:pt x="6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9"/>
              <p:cNvSpPr/>
              <p:nvPr/>
            </p:nvSpPr>
            <p:spPr>
              <a:xfrm>
                <a:off x="9637683" y="3912638"/>
                <a:ext cx="483533" cy="560429"/>
              </a:xfrm>
              <a:custGeom>
                <a:avLst/>
                <a:gdLst/>
                <a:ahLst/>
                <a:cxnLst/>
                <a:rect l="l" t="t" r="r" b="b"/>
                <a:pathLst>
                  <a:path w="19732" h="22870" extrusionOk="0">
                    <a:moveTo>
                      <a:pt x="7279" y="0"/>
                    </a:moveTo>
                    <a:cubicBezTo>
                      <a:pt x="6875" y="0"/>
                      <a:pt x="6452" y="60"/>
                      <a:pt x="6000" y="206"/>
                    </a:cubicBezTo>
                    <a:cubicBezTo>
                      <a:pt x="4854" y="572"/>
                      <a:pt x="2756" y="2962"/>
                      <a:pt x="1586" y="4010"/>
                    </a:cubicBezTo>
                    <a:cubicBezTo>
                      <a:pt x="1220" y="7279"/>
                      <a:pt x="561" y="14766"/>
                      <a:pt x="366" y="16986"/>
                    </a:cubicBezTo>
                    <a:cubicBezTo>
                      <a:pt x="333" y="17365"/>
                      <a:pt x="311" y="17608"/>
                      <a:pt x="297" y="17757"/>
                    </a:cubicBezTo>
                    <a:lnTo>
                      <a:pt x="297" y="17757"/>
                    </a:lnTo>
                    <a:cubicBezTo>
                      <a:pt x="308" y="17604"/>
                      <a:pt x="311" y="17548"/>
                      <a:pt x="310" y="17548"/>
                    </a:cubicBezTo>
                    <a:lnTo>
                      <a:pt x="310" y="17548"/>
                    </a:lnTo>
                    <a:cubicBezTo>
                      <a:pt x="307" y="17548"/>
                      <a:pt x="274" y="17960"/>
                      <a:pt x="277" y="17960"/>
                    </a:cubicBezTo>
                    <a:cubicBezTo>
                      <a:pt x="278" y="17960"/>
                      <a:pt x="283" y="17905"/>
                      <a:pt x="297" y="17757"/>
                    </a:cubicBezTo>
                    <a:lnTo>
                      <a:pt x="297" y="17757"/>
                    </a:lnTo>
                    <a:cubicBezTo>
                      <a:pt x="296" y="17775"/>
                      <a:pt x="294" y="17794"/>
                      <a:pt x="293" y="17815"/>
                    </a:cubicBezTo>
                    <a:cubicBezTo>
                      <a:pt x="195" y="18839"/>
                      <a:pt x="73" y="20791"/>
                      <a:pt x="25" y="21376"/>
                    </a:cubicBezTo>
                    <a:cubicBezTo>
                      <a:pt x="1" y="21656"/>
                      <a:pt x="0" y="21724"/>
                      <a:pt x="6" y="21724"/>
                    </a:cubicBezTo>
                    <a:cubicBezTo>
                      <a:pt x="11" y="21724"/>
                      <a:pt x="21" y="21664"/>
                      <a:pt x="24" y="21664"/>
                    </a:cubicBezTo>
                    <a:cubicBezTo>
                      <a:pt x="24" y="21664"/>
                      <a:pt x="25" y="21665"/>
                      <a:pt x="25" y="21669"/>
                    </a:cubicBezTo>
                    <a:cubicBezTo>
                      <a:pt x="171" y="22351"/>
                      <a:pt x="537" y="22547"/>
                      <a:pt x="1073" y="22742"/>
                    </a:cubicBezTo>
                    <a:cubicBezTo>
                      <a:pt x="1316" y="22823"/>
                      <a:pt x="1575" y="22870"/>
                      <a:pt x="1837" y="22870"/>
                    </a:cubicBezTo>
                    <a:cubicBezTo>
                      <a:pt x="1891" y="22870"/>
                      <a:pt x="1946" y="22868"/>
                      <a:pt x="2000" y="22864"/>
                    </a:cubicBezTo>
                    <a:lnTo>
                      <a:pt x="11317" y="22864"/>
                    </a:lnTo>
                    <a:cubicBezTo>
                      <a:pt x="12610" y="22864"/>
                      <a:pt x="15171" y="22717"/>
                      <a:pt x="16415" y="22644"/>
                    </a:cubicBezTo>
                    <a:cubicBezTo>
                      <a:pt x="17390" y="22595"/>
                      <a:pt x="18878" y="22669"/>
                      <a:pt x="19293" y="22327"/>
                    </a:cubicBezTo>
                    <a:cubicBezTo>
                      <a:pt x="19732" y="21961"/>
                      <a:pt x="19073" y="21742"/>
                      <a:pt x="19049" y="21595"/>
                    </a:cubicBezTo>
                    <a:cubicBezTo>
                      <a:pt x="19024" y="21449"/>
                      <a:pt x="18927" y="21473"/>
                      <a:pt x="18854" y="21425"/>
                    </a:cubicBezTo>
                    <a:cubicBezTo>
                      <a:pt x="17976" y="20888"/>
                      <a:pt x="16854" y="20620"/>
                      <a:pt x="15927" y="20254"/>
                    </a:cubicBezTo>
                    <a:cubicBezTo>
                      <a:pt x="14585" y="19717"/>
                      <a:pt x="13415" y="19400"/>
                      <a:pt x="12171" y="18571"/>
                    </a:cubicBezTo>
                    <a:cubicBezTo>
                      <a:pt x="11512" y="18132"/>
                      <a:pt x="10927" y="18059"/>
                      <a:pt x="10439" y="17083"/>
                    </a:cubicBezTo>
                    <a:cubicBezTo>
                      <a:pt x="9634" y="15522"/>
                      <a:pt x="10293" y="12888"/>
                      <a:pt x="10488" y="10962"/>
                    </a:cubicBezTo>
                    <a:cubicBezTo>
                      <a:pt x="10781" y="7815"/>
                      <a:pt x="11195" y="4376"/>
                      <a:pt x="11805" y="1181"/>
                    </a:cubicBezTo>
                    <a:cubicBezTo>
                      <a:pt x="10223" y="966"/>
                      <a:pt x="8906" y="0"/>
                      <a:pt x="7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9"/>
              <p:cNvSpPr/>
              <p:nvPr/>
            </p:nvSpPr>
            <p:spPr>
              <a:xfrm>
                <a:off x="9145786" y="3913226"/>
                <a:ext cx="484733" cy="559841"/>
              </a:xfrm>
              <a:custGeom>
                <a:avLst/>
                <a:gdLst/>
                <a:ahLst/>
                <a:cxnLst/>
                <a:rect l="l" t="t" r="r" b="b"/>
                <a:pathLst>
                  <a:path w="19781" h="22846" extrusionOk="0">
                    <a:moveTo>
                      <a:pt x="7277" y="1"/>
                    </a:moveTo>
                    <a:cubicBezTo>
                      <a:pt x="6874" y="1"/>
                      <a:pt x="6452" y="60"/>
                      <a:pt x="6000" y="206"/>
                    </a:cubicBezTo>
                    <a:cubicBezTo>
                      <a:pt x="4854" y="572"/>
                      <a:pt x="2757" y="2962"/>
                      <a:pt x="1562" y="4011"/>
                    </a:cubicBezTo>
                    <a:cubicBezTo>
                      <a:pt x="1220" y="7279"/>
                      <a:pt x="537" y="14767"/>
                      <a:pt x="342" y="16962"/>
                    </a:cubicBezTo>
                    <a:cubicBezTo>
                      <a:pt x="311" y="17312"/>
                      <a:pt x="291" y="17546"/>
                      <a:pt x="278" y="17697"/>
                    </a:cubicBezTo>
                    <a:lnTo>
                      <a:pt x="278" y="17697"/>
                    </a:lnTo>
                    <a:cubicBezTo>
                      <a:pt x="275" y="17725"/>
                      <a:pt x="272" y="17756"/>
                      <a:pt x="269" y="17791"/>
                    </a:cubicBezTo>
                    <a:cubicBezTo>
                      <a:pt x="267" y="17814"/>
                      <a:pt x="266" y="17837"/>
                      <a:pt x="264" y="17860"/>
                    </a:cubicBezTo>
                    <a:lnTo>
                      <a:pt x="264" y="17860"/>
                    </a:lnTo>
                    <a:cubicBezTo>
                      <a:pt x="259" y="17914"/>
                      <a:pt x="258" y="17936"/>
                      <a:pt x="258" y="17936"/>
                    </a:cubicBezTo>
                    <a:cubicBezTo>
                      <a:pt x="258" y="17936"/>
                      <a:pt x="259" y="17931"/>
                      <a:pt x="260" y="17923"/>
                    </a:cubicBezTo>
                    <a:lnTo>
                      <a:pt x="260" y="17923"/>
                    </a:lnTo>
                    <a:cubicBezTo>
                      <a:pt x="186" y="18975"/>
                      <a:pt x="72" y="20791"/>
                      <a:pt x="25" y="21352"/>
                    </a:cubicBezTo>
                    <a:cubicBezTo>
                      <a:pt x="2" y="21632"/>
                      <a:pt x="1" y="21700"/>
                      <a:pt x="6" y="21700"/>
                    </a:cubicBezTo>
                    <a:cubicBezTo>
                      <a:pt x="11" y="21700"/>
                      <a:pt x="21" y="21640"/>
                      <a:pt x="24" y="21640"/>
                    </a:cubicBezTo>
                    <a:cubicBezTo>
                      <a:pt x="25" y="21640"/>
                      <a:pt x="25" y="21641"/>
                      <a:pt x="25" y="21645"/>
                    </a:cubicBezTo>
                    <a:cubicBezTo>
                      <a:pt x="171" y="22327"/>
                      <a:pt x="537" y="22523"/>
                      <a:pt x="1074" y="22718"/>
                    </a:cubicBezTo>
                    <a:cubicBezTo>
                      <a:pt x="1316" y="22799"/>
                      <a:pt x="1575" y="22846"/>
                      <a:pt x="1837" y="22846"/>
                    </a:cubicBezTo>
                    <a:cubicBezTo>
                      <a:pt x="1892" y="22846"/>
                      <a:pt x="1946" y="22844"/>
                      <a:pt x="2001" y="22840"/>
                    </a:cubicBezTo>
                    <a:lnTo>
                      <a:pt x="11293" y="22840"/>
                    </a:lnTo>
                    <a:cubicBezTo>
                      <a:pt x="12610" y="22840"/>
                      <a:pt x="15195" y="22693"/>
                      <a:pt x="16439" y="22620"/>
                    </a:cubicBezTo>
                    <a:cubicBezTo>
                      <a:pt x="17439" y="22571"/>
                      <a:pt x="18903" y="22645"/>
                      <a:pt x="19342" y="22303"/>
                    </a:cubicBezTo>
                    <a:cubicBezTo>
                      <a:pt x="19781" y="21937"/>
                      <a:pt x="19098" y="21718"/>
                      <a:pt x="19073" y="21571"/>
                    </a:cubicBezTo>
                    <a:cubicBezTo>
                      <a:pt x="19049" y="21401"/>
                      <a:pt x="18951" y="21449"/>
                      <a:pt x="18878" y="21401"/>
                    </a:cubicBezTo>
                    <a:cubicBezTo>
                      <a:pt x="18000" y="20864"/>
                      <a:pt x="16854" y="20596"/>
                      <a:pt x="15927" y="20230"/>
                    </a:cubicBezTo>
                    <a:cubicBezTo>
                      <a:pt x="14561" y="19693"/>
                      <a:pt x="13391" y="19352"/>
                      <a:pt x="12147" y="18547"/>
                    </a:cubicBezTo>
                    <a:cubicBezTo>
                      <a:pt x="11488" y="18108"/>
                      <a:pt x="10903" y="18035"/>
                      <a:pt x="10391" y="17059"/>
                    </a:cubicBezTo>
                    <a:cubicBezTo>
                      <a:pt x="9586" y="15498"/>
                      <a:pt x="10244" y="12864"/>
                      <a:pt x="10439" y="10938"/>
                    </a:cubicBezTo>
                    <a:cubicBezTo>
                      <a:pt x="10732" y="7816"/>
                      <a:pt x="11147" y="4377"/>
                      <a:pt x="11781" y="1182"/>
                    </a:cubicBezTo>
                    <a:cubicBezTo>
                      <a:pt x="10198" y="967"/>
                      <a:pt x="8898" y="1"/>
                      <a:pt x="7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9"/>
              <p:cNvSpPr/>
              <p:nvPr/>
            </p:nvSpPr>
            <p:spPr>
              <a:xfrm>
                <a:off x="9640673" y="2233396"/>
                <a:ext cx="289894" cy="591722"/>
              </a:xfrm>
              <a:custGeom>
                <a:avLst/>
                <a:gdLst/>
                <a:ahLst/>
                <a:cxnLst/>
                <a:rect l="l" t="t" r="r" b="b"/>
                <a:pathLst>
                  <a:path w="11830" h="24147" extrusionOk="0">
                    <a:moveTo>
                      <a:pt x="3659" y="1"/>
                    </a:moveTo>
                    <a:cubicBezTo>
                      <a:pt x="2439" y="5488"/>
                      <a:pt x="1147" y="10830"/>
                      <a:pt x="0" y="16293"/>
                    </a:cubicBezTo>
                    <a:cubicBezTo>
                      <a:pt x="1829" y="18903"/>
                      <a:pt x="3683" y="21537"/>
                      <a:pt x="5561" y="24146"/>
                    </a:cubicBezTo>
                    <a:cubicBezTo>
                      <a:pt x="7634" y="22000"/>
                      <a:pt x="9756" y="19976"/>
                      <a:pt x="11829" y="17781"/>
                    </a:cubicBezTo>
                    <a:cubicBezTo>
                      <a:pt x="10195" y="14854"/>
                      <a:pt x="8146" y="9805"/>
                      <a:pt x="7195" y="7122"/>
                    </a:cubicBezTo>
                    <a:cubicBezTo>
                      <a:pt x="6098" y="4000"/>
                      <a:pt x="5756" y="2074"/>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9"/>
              <p:cNvSpPr/>
              <p:nvPr/>
            </p:nvSpPr>
            <p:spPr>
              <a:xfrm>
                <a:off x="9220503" y="2138486"/>
                <a:ext cx="527764" cy="391786"/>
              </a:xfrm>
              <a:custGeom>
                <a:avLst/>
                <a:gdLst/>
                <a:ahLst/>
                <a:cxnLst/>
                <a:rect l="l" t="t" r="r" b="b"/>
                <a:pathLst>
                  <a:path w="21537" h="15988" extrusionOk="0">
                    <a:moveTo>
                      <a:pt x="11386" y="0"/>
                    </a:moveTo>
                    <a:cubicBezTo>
                      <a:pt x="10990" y="0"/>
                      <a:pt x="10576" y="31"/>
                      <a:pt x="9976" y="69"/>
                    </a:cubicBezTo>
                    <a:cubicBezTo>
                      <a:pt x="8415" y="191"/>
                      <a:pt x="6878" y="557"/>
                      <a:pt x="5439" y="1142"/>
                    </a:cubicBezTo>
                    <a:cubicBezTo>
                      <a:pt x="5390" y="1142"/>
                      <a:pt x="5268" y="1191"/>
                      <a:pt x="5195" y="1215"/>
                    </a:cubicBezTo>
                    <a:cubicBezTo>
                      <a:pt x="4317" y="1581"/>
                      <a:pt x="3439" y="2020"/>
                      <a:pt x="2610" y="2532"/>
                    </a:cubicBezTo>
                    <a:cubicBezTo>
                      <a:pt x="1488" y="3288"/>
                      <a:pt x="756" y="3874"/>
                      <a:pt x="0" y="5020"/>
                    </a:cubicBezTo>
                    <a:cubicBezTo>
                      <a:pt x="1512" y="7532"/>
                      <a:pt x="3829" y="13410"/>
                      <a:pt x="4829" y="15288"/>
                    </a:cubicBezTo>
                    <a:cubicBezTo>
                      <a:pt x="5108" y="15811"/>
                      <a:pt x="5348" y="15988"/>
                      <a:pt x="5569" y="15988"/>
                    </a:cubicBezTo>
                    <a:cubicBezTo>
                      <a:pt x="6031" y="15988"/>
                      <a:pt x="6407" y="15210"/>
                      <a:pt x="6859" y="15210"/>
                    </a:cubicBezTo>
                    <a:cubicBezTo>
                      <a:pt x="6966" y="15210"/>
                      <a:pt x="7077" y="15253"/>
                      <a:pt x="7195" y="15361"/>
                    </a:cubicBezTo>
                    <a:cubicBezTo>
                      <a:pt x="7203" y="15369"/>
                      <a:pt x="7213" y="15373"/>
                      <a:pt x="7223" y="15373"/>
                    </a:cubicBezTo>
                    <a:cubicBezTo>
                      <a:pt x="7276" y="15373"/>
                      <a:pt x="7354" y="15288"/>
                      <a:pt x="7415" y="15288"/>
                    </a:cubicBezTo>
                    <a:cubicBezTo>
                      <a:pt x="11805" y="14483"/>
                      <a:pt x="16171" y="13629"/>
                      <a:pt x="20585" y="12849"/>
                    </a:cubicBezTo>
                    <a:cubicBezTo>
                      <a:pt x="20683" y="11581"/>
                      <a:pt x="21049" y="10556"/>
                      <a:pt x="21122" y="9215"/>
                    </a:cubicBezTo>
                    <a:cubicBezTo>
                      <a:pt x="21195" y="7873"/>
                      <a:pt x="21536" y="6288"/>
                      <a:pt x="21195" y="4849"/>
                    </a:cubicBezTo>
                    <a:cubicBezTo>
                      <a:pt x="20585" y="2142"/>
                      <a:pt x="15658" y="703"/>
                      <a:pt x="13756" y="313"/>
                    </a:cubicBezTo>
                    <a:cubicBezTo>
                      <a:pt x="12581" y="75"/>
                      <a:pt x="12005" y="0"/>
                      <a:pt x="1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9"/>
              <p:cNvSpPr/>
              <p:nvPr/>
            </p:nvSpPr>
            <p:spPr>
              <a:xfrm>
                <a:off x="9299386" y="2319459"/>
                <a:ext cx="467996" cy="339517"/>
              </a:xfrm>
              <a:custGeom>
                <a:avLst/>
                <a:gdLst/>
                <a:ahLst/>
                <a:cxnLst/>
                <a:rect l="l" t="t" r="r" b="b"/>
                <a:pathLst>
                  <a:path w="19098" h="13855" extrusionOk="0">
                    <a:moveTo>
                      <a:pt x="14424" y="0"/>
                    </a:moveTo>
                    <a:cubicBezTo>
                      <a:pt x="13668" y="0"/>
                      <a:pt x="12898" y="49"/>
                      <a:pt x="12196" y="49"/>
                    </a:cubicBezTo>
                    <a:cubicBezTo>
                      <a:pt x="8683" y="49"/>
                      <a:pt x="4098" y="537"/>
                      <a:pt x="610" y="1830"/>
                    </a:cubicBezTo>
                    <a:cubicBezTo>
                      <a:pt x="367" y="3049"/>
                      <a:pt x="220" y="4293"/>
                      <a:pt x="1" y="5488"/>
                    </a:cubicBezTo>
                    <a:cubicBezTo>
                      <a:pt x="220" y="6244"/>
                      <a:pt x="147" y="6025"/>
                      <a:pt x="440" y="7049"/>
                    </a:cubicBezTo>
                    <a:cubicBezTo>
                      <a:pt x="708" y="8074"/>
                      <a:pt x="1610" y="11244"/>
                      <a:pt x="1903" y="12244"/>
                    </a:cubicBezTo>
                    <a:cubicBezTo>
                      <a:pt x="2171" y="13244"/>
                      <a:pt x="2098" y="12952"/>
                      <a:pt x="2318" y="13683"/>
                    </a:cubicBezTo>
                    <a:cubicBezTo>
                      <a:pt x="2642" y="13681"/>
                      <a:pt x="2966" y="13681"/>
                      <a:pt x="3290" y="13681"/>
                    </a:cubicBezTo>
                    <a:cubicBezTo>
                      <a:pt x="7228" y="13681"/>
                      <a:pt x="11133" y="13809"/>
                      <a:pt x="15122" y="13854"/>
                    </a:cubicBezTo>
                    <a:cubicBezTo>
                      <a:pt x="16098" y="11854"/>
                      <a:pt x="17878" y="8732"/>
                      <a:pt x="18195" y="6732"/>
                    </a:cubicBezTo>
                    <a:cubicBezTo>
                      <a:pt x="18537" y="4757"/>
                      <a:pt x="19098" y="2464"/>
                      <a:pt x="17903" y="1074"/>
                    </a:cubicBezTo>
                    <a:cubicBezTo>
                      <a:pt x="17117" y="162"/>
                      <a:pt x="15794" y="0"/>
                      <a:pt x="1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9"/>
              <p:cNvSpPr/>
              <p:nvPr/>
            </p:nvSpPr>
            <p:spPr>
              <a:xfrm>
                <a:off x="9776335" y="2372048"/>
                <a:ext cx="482945" cy="511640"/>
              </a:xfrm>
              <a:custGeom>
                <a:avLst/>
                <a:gdLst/>
                <a:ahLst/>
                <a:cxnLst/>
                <a:rect l="l" t="t" r="r" b="b"/>
                <a:pathLst>
                  <a:path w="19708" h="20879" extrusionOk="0">
                    <a:moveTo>
                      <a:pt x="13293" y="1"/>
                    </a:moveTo>
                    <a:cubicBezTo>
                      <a:pt x="13098" y="147"/>
                      <a:pt x="12903" y="318"/>
                      <a:pt x="12708" y="489"/>
                    </a:cubicBezTo>
                    <a:cubicBezTo>
                      <a:pt x="12513" y="660"/>
                      <a:pt x="12244" y="952"/>
                      <a:pt x="12098" y="1099"/>
                    </a:cubicBezTo>
                    <a:cubicBezTo>
                      <a:pt x="11952" y="1245"/>
                      <a:pt x="11927" y="1294"/>
                      <a:pt x="11854" y="1391"/>
                    </a:cubicBezTo>
                    <a:cubicBezTo>
                      <a:pt x="11513" y="1806"/>
                      <a:pt x="11171" y="2245"/>
                      <a:pt x="10854" y="2611"/>
                    </a:cubicBezTo>
                    <a:lnTo>
                      <a:pt x="10342" y="3269"/>
                    </a:lnTo>
                    <a:cubicBezTo>
                      <a:pt x="9537" y="4342"/>
                      <a:pt x="7903" y="6318"/>
                      <a:pt x="7171" y="7074"/>
                    </a:cubicBezTo>
                    <a:cubicBezTo>
                      <a:pt x="5586" y="8708"/>
                      <a:pt x="3757" y="10610"/>
                      <a:pt x="2488" y="11732"/>
                    </a:cubicBezTo>
                    <a:cubicBezTo>
                      <a:pt x="1245" y="12830"/>
                      <a:pt x="1123" y="12610"/>
                      <a:pt x="74" y="13464"/>
                    </a:cubicBezTo>
                    <a:cubicBezTo>
                      <a:pt x="74" y="15098"/>
                      <a:pt x="49" y="16805"/>
                      <a:pt x="1" y="18488"/>
                    </a:cubicBezTo>
                    <a:cubicBezTo>
                      <a:pt x="1318" y="19464"/>
                      <a:pt x="1854" y="20854"/>
                      <a:pt x="3903" y="20879"/>
                    </a:cubicBezTo>
                    <a:cubicBezTo>
                      <a:pt x="3925" y="20879"/>
                      <a:pt x="3948" y="20879"/>
                      <a:pt x="3970" y="20879"/>
                    </a:cubicBezTo>
                    <a:cubicBezTo>
                      <a:pt x="7404" y="20879"/>
                      <a:pt x="10310" y="19007"/>
                      <a:pt x="12903" y="16171"/>
                    </a:cubicBezTo>
                    <a:cubicBezTo>
                      <a:pt x="14586" y="14318"/>
                      <a:pt x="16854" y="11074"/>
                      <a:pt x="18464" y="8757"/>
                    </a:cubicBezTo>
                    <a:cubicBezTo>
                      <a:pt x="18805" y="8269"/>
                      <a:pt x="19220" y="7635"/>
                      <a:pt x="19561" y="7123"/>
                    </a:cubicBezTo>
                    <a:lnTo>
                      <a:pt x="19708" y="6879"/>
                    </a:lnTo>
                    <a:cubicBezTo>
                      <a:pt x="17342" y="4830"/>
                      <a:pt x="15171" y="2513"/>
                      <a:pt x="13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9"/>
              <p:cNvSpPr/>
              <p:nvPr/>
            </p:nvSpPr>
            <p:spPr>
              <a:xfrm>
                <a:off x="8797932" y="2229206"/>
                <a:ext cx="623995" cy="730396"/>
              </a:xfrm>
              <a:custGeom>
                <a:avLst/>
                <a:gdLst/>
                <a:ahLst/>
                <a:cxnLst/>
                <a:rect l="l" t="t" r="r" b="b"/>
                <a:pathLst>
                  <a:path w="25464" h="29806" extrusionOk="0">
                    <a:moveTo>
                      <a:pt x="18488" y="1"/>
                    </a:moveTo>
                    <a:cubicBezTo>
                      <a:pt x="16659" y="1781"/>
                      <a:pt x="15025" y="3732"/>
                      <a:pt x="13610" y="5854"/>
                    </a:cubicBezTo>
                    <a:cubicBezTo>
                      <a:pt x="10976" y="9708"/>
                      <a:pt x="9147" y="13171"/>
                      <a:pt x="6464" y="17464"/>
                    </a:cubicBezTo>
                    <a:cubicBezTo>
                      <a:pt x="4927" y="19976"/>
                      <a:pt x="2049" y="23927"/>
                      <a:pt x="1" y="26488"/>
                    </a:cubicBezTo>
                    <a:cubicBezTo>
                      <a:pt x="2610" y="27683"/>
                      <a:pt x="5366" y="28659"/>
                      <a:pt x="8025" y="29805"/>
                    </a:cubicBezTo>
                    <a:cubicBezTo>
                      <a:pt x="13708" y="22122"/>
                      <a:pt x="20610" y="15586"/>
                      <a:pt x="25464" y="7293"/>
                    </a:cubicBezTo>
                    <a:cubicBezTo>
                      <a:pt x="24342" y="5830"/>
                      <a:pt x="22951" y="3830"/>
                      <a:pt x="21781" y="2586"/>
                    </a:cubicBezTo>
                    <a:cubicBezTo>
                      <a:pt x="20610" y="1342"/>
                      <a:pt x="19659" y="1025"/>
                      <a:pt x="18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9"/>
              <p:cNvSpPr/>
              <p:nvPr/>
            </p:nvSpPr>
            <p:spPr>
              <a:xfrm>
                <a:off x="9469135" y="2648789"/>
                <a:ext cx="540311" cy="1547785"/>
              </a:xfrm>
              <a:custGeom>
                <a:avLst/>
                <a:gdLst/>
                <a:ahLst/>
                <a:cxnLst/>
                <a:rect l="l" t="t" r="r" b="b"/>
                <a:pathLst>
                  <a:path w="22049" h="63162" extrusionOk="0">
                    <a:moveTo>
                      <a:pt x="1854" y="0"/>
                    </a:moveTo>
                    <a:cubicBezTo>
                      <a:pt x="1878" y="8488"/>
                      <a:pt x="0" y="5830"/>
                      <a:pt x="537" y="16829"/>
                    </a:cubicBezTo>
                    <a:cubicBezTo>
                      <a:pt x="1098" y="27829"/>
                      <a:pt x="3342" y="49682"/>
                      <a:pt x="4049" y="62853"/>
                    </a:cubicBezTo>
                    <a:cubicBezTo>
                      <a:pt x="6496" y="63097"/>
                      <a:pt x="8911" y="63161"/>
                      <a:pt x="11313" y="63161"/>
                    </a:cubicBezTo>
                    <a:cubicBezTo>
                      <a:pt x="13953" y="63161"/>
                      <a:pt x="16577" y="63084"/>
                      <a:pt x="19211" y="63084"/>
                    </a:cubicBezTo>
                    <a:cubicBezTo>
                      <a:pt x="20155" y="63084"/>
                      <a:pt x="21101" y="63094"/>
                      <a:pt x="22049" y="63121"/>
                    </a:cubicBezTo>
                    <a:cubicBezTo>
                      <a:pt x="21293" y="57901"/>
                      <a:pt x="20537" y="52853"/>
                      <a:pt x="19780" y="47536"/>
                    </a:cubicBezTo>
                    <a:cubicBezTo>
                      <a:pt x="19634" y="46536"/>
                      <a:pt x="19146" y="43390"/>
                      <a:pt x="19024" y="42414"/>
                    </a:cubicBezTo>
                    <a:cubicBezTo>
                      <a:pt x="18073" y="34780"/>
                      <a:pt x="14829" y="15951"/>
                      <a:pt x="13634" y="11366"/>
                    </a:cubicBezTo>
                    <a:cubicBezTo>
                      <a:pt x="11439" y="3074"/>
                      <a:pt x="11025" y="5610"/>
                      <a:pt x="8147" y="269"/>
                    </a:cubicBezTo>
                    <a:cubicBezTo>
                      <a:pt x="8126" y="350"/>
                      <a:pt x="8097" y="379"/>
                      <a:pt x="8062" y="379"/>
                    </a:cubicBezTo>
                    <a:cubicBezTo>
                      <a:pt x="7980" y="379"/>
                      <a:pt x="7871" y="216"/>
                      <a:pt x="7799" y="216"/>
                    </a:cubicBezTo>
                    <a:cubicBezTo>
                      <a:pt x="7793" y="216"/>
                      <a:pt x="7787" y="217"/>
                      <a:pt x="7781" y="220"/>
                    </a:cubicBezTo>
                    <a:cubicBezTo>
                      <a:pt x="7618" y="214"/>
                      <a:pt x="7456" y="211"/>
                      <a:pt x="7295" y="211"/>
                    </a:cubicBezTo>
                    <a:cubicBezTo>
                      <a:pt x="6296" y="211"/>
                      <a:pt x="5322" y="310"/>
                      <a:pt x="4336" y="310"/>
                    </a:cubicBezTo>
                    <a:cubicBezTo>
                      <a:pt x="3524" y="310"/>
                      <a:pt x="2704" y="243"/>
                      <a:pt x="1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9"/>
              <p:cNvSpPr/>
              <p:nvPr/>
            </p:nvSpPr>
            <p:spPr>
              <a:xfrm>
                <a:off x="9044775" y="2651019"/>
                <a:ext cx="552882" cy="1544599"/>
              </a:xfrm>
              <a:custGeom>
                <a:avLst/>
                <a:gdLst/>
                <a:ahLst/>
                <a:cxnLst/>
                <a:rect l="l" t="t" r="r" b="b"/>
                <a:pathLst>
                  <a:path w="22562" h="63032" extrusionOk="0">
                    <a:moveTo>
                      <a:pt x="13065" y="1"/>
                    </a:moveTo>
                    <a:cubicBezTo>
                      <a:pt x="12986" y="1"/>
                      <a:pt x="12891" y="95"/>
                      <a:pt x="12803" y="95"/>
                    </a:cubicBezTo>
                    <a:cubicBezTo>
                      <a:pt x="12761" y="95"/>
                      <a:pt x="12720" y="72"/>
                      <a:pt x="12683" y="7"/>
                    </a:cubicBezTo>
                    <a:cubicBezTo>
                      <a:pt x="7976" y="5958"/>
                      <a:pt x="7269" y="8617"/>
                      <a:pt x="5952" y="17836"/>
                    </a:cubicBezTo>
                    <a:cubicBezTo>
                      <a:pt x="5293" y="22470"/>
                      <a:pt x="3513" y="37957"/>
                      <a:pt x="2488" y="44664"/>
                    </a:cubicBezTo>
                    <a:cubicBezTo>
                      <a:pt x="2366" y="45494"/>
                      <a:pt x="2098" y="47567"/>
                      <a:pt x="2001" y="48299"/>
                    </a:cubicBezTo>
                    <a:cubicBezTo>
                      <a:pt x="1318" y="53323"/>
                      <a:pt x="659" y="58079"/>
                      <a:pt x="1" y="63030"/>
                    </a:cubicBezTo>
                    <a:cubicBezTo>
                      <a:pt x="1123" y="63021"/>
                      <a:pt x="2243" y="63018"/>
                      <a:pt x="3361" y="63018"/>
                    </a:cubicBezTo>
                    <a:cubicBezTo>
                      <a:pt x="5737" y="63018"/>
                      <a:pt x="8107" y="63032"/>
                      <a:pt x="10484" y="63032"/>
                    </a:cubicBezTo>
                    <a:cubicBezTo>
                      <a:pt x="12921" y="63032"/>
                      <a:pt x="15365" y="63017"/>
                      <a:pt x="17830" y="62957"/>
                    </a:cubicBezTo>
                    <a:cubicBezTo>
                      <a:pt x="18903" y="51786"/>
                      <a:pt x="21122" y="37665"/>
                      <a:pt x="21829" y="27153"/>
                    </a:cubicBezTo>
                    <a:cubicBezTo>
                      <a:pt x="22561" y="16665"/>
                      <a:pt x="21659" y="9885"/>
                      <a:pt x="22220" y="105"/>
                    </a:cubicBezTo>
                    <a:lnTo>
                      <a:pt x="22220" y="105"/>
                    </a:lnTo>
                    <a:cubicBezTo>
                      <a:pt x="21511" y="138"/>
                      <a:pt x="20805" y="151"/>
                      <a:pt x="20102" y="151"/>
                    </a:cubicBezTo>
                    <a:cubicBezTo>
                      <a:pt x="17759" y="151"/>
                      <a:pt x="15443" y="7"/>
                      <a:pt x="13098" y="7"/>
                    </a:cubicBezTo>
                    <a:cubicBezTo>
                      <a:pt x="13087" y="3"/>
                      <a:pt x="13077" y="1"/>
                      <a:pt x="13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9"/>
              <p:cNvSpPr/>
              <p:nvPr/>
            </p:nvSpPr>
            <p:spPr>
              <a:xfrm>
                <a:off x="9343618" y="2633253"/>
                <a:ext cx="335915" cy="39453"/>
              </a:xfrm>
              <a:custGeom>
                <a:avLst/>
                <a:gdLst/>
                <a:ahLst/>
                <a:cxnLst/>
                <a:rect l="l" t="t" r="r" b="b"/>
                <a:pathLst>
                  <a:path w="13708" h="1610" extrusionOk="0">
                    <a:moveTo>
                      <a:pt x="244" y="0"/>
                    </a:moveTo>
                    <a:lnTo>
                      <a:pt x="1" y="1293"/>
                    </a:lnTo>
                    <a:cubicBezTo>
                      <a:pt x="4586" y="1366"/>
                      <a:pt x="9147" y="1464"/>
                      <a:pt x="13708" y="1610"/>
                    </a:cubicBezTo>
                    <a:cubicBezTo>
                      <a:pt x="13708" y="1147"/>
                      <a:pt x="13708" y="683"/>
                      <a:pt x="13708" y="244"/>
                    </a:cubicBezTo>
                    <a:cubicBezTo>
                      <a:pt x="9220" y="98"/>
                      <a:pt x="4732" y="25"/>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9"/>
              <p:cNvSpPr/>
              <p:nvPr/>
            </p:nvSpPr>
            <p:spPr>
              <a:xfrm>
                <a:off x="9803242" y="2599362"/>
                <a:ext cx="96035" cy="78293"/>
              </a:xfrm>
              <a:custGeom>
                <a:avLst/>
                <a:gdLst/>
                <a:ahLst/>
                <a:cxnLst/>
                <a:rect l="l" t="t" r="r" b="b"/>
                <a:pathLst>
                  <a:path w="3919" h="3195" extrusionOk="0">
                    <a:moveTo>
                      <a:pt x="3793" y="1"/>
                    </a:moveTo>
                    <a:cubicBezTo>
                      <a:pt x="3778" y="1"/>
                      <a:pt x="3732" y="45"/>
                      <a:pt x="3610" y="188"/>
                    </a:cubicBezTo>
                    <a:cubicBezTo>
                      <a:pt x="2951" y="895"/>
                      <a:pt x="2269" y="1554"/>
                      <a:pt x="1561" y="2188"/>
                    </a:cubicBezTo>
                    <a:cubicBezTo>
                      <a:pt x="1049" y="2554"/>
                      <a:pt x="659" y="2871"/>
                      <a:pt x="122" y="2969"/>
                    </a:cubicBezTo>
                    <a:cubicBezTo>
                      <a:pt x="25" y="2969"/>
                      <a:pt x="0" y="2993"/>
                      <a:pt x="0" y="3066"/>
                    </a:cubicBezTo>
                    <a:cubicBezTo>
                      <a:pt x="21" y="3128"/>
                      <a:pt x="24" y="3173"/>
                      <a:pt x="100" y="3185"/>
                    </a:cubicBezTo>
                    <a:lnTo>
                      <a:pt x="100" y="3185"/>
                    </a:lnTo>
                    <a:cubicBezTo>
                      <a:pt x="123" y="3180"/>
                      <a:pt x="161" y="3173"/>
                      <a:pt x="220" y="3164"/>
                    </a:cubicBezTo>
                    <a:cubicBezTo>
                      <a:pt x="756" y="2993"/>
                      <a:pt x="1269" y="2725"/>
                      <a:pt x="1708" y="2359"/>
                    </a:cubicBezTo>
                    <a:cubicBezTo>
                      <a:pt x="2147" y="1993"/>
                      <a:pt x="3512" y="676"/>
                      <a:pt x="3756" y="335"/>
                    </a:cubicBezTo>
                    <a:cubicBezTo>
                      <a:pt x="3903" y="148"/>
                      <a:pt x="3918" y="114"/>
                      <a:pt x="3894" y="114"/>
                    </a:cubicBezTo>
                    <a:cubicBezTo>
                      <a:pt x="3881" y="114"/>
                      <a:pt x="3855" y="125"/>
                      <a:pt x="3833" y="125"/>
                    </a:cubicBezTo>
                    <a:cubicBezTo>
                      <a:pt x="3822" y="125"/>
                      <a:pt x="3812" y="122"/>
                      <a:pt x="3805" y="115"/>
                    </a:cubicBezTo>
                    <a:cubicBezTo>
                      <a:pt x="3777" y="87"/>
                      <a:pt x="3814" y="1"/>
                      <a:pt x="3793" y="1"/>
                    </a:cubicBezTo>
                    <a:close/>
                    <a:moveTo>
                      <a:pt x="100" y="3185"/>
                    </a:moveTo>
                    <a:cubicBezTo>
                      <a:pt x="65" y="3192"/>
                      <a:pt x="62" y="3194"/>
                      <a:pt x="73" y="3194"/>
                    </a:cubicBezTo>
                    <a:cubicBezTo>
                      <a:pt x="92" y="3194"/>
                      <a:pt x="147" y="3188"/>
                      <a:pt x="147" y="3188"/>
                    </a:cubicBezTo>
                    <a:cubicBezTo>
                      <a:pt x="128" y="3188"/>
                      <a:pt x="113" y="3187"/>
                      <a:pt x="100" y="31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9"/>
              <p:cNvSpPr/>
              <p:nvPr/>
            </p:nvSpPr>
            <p:spPr>
              <a:xfrm>
                <a:off x="9534270" y="3212392"/>
                <a:ext cx="31121" cy="514017"/>
              </a:xfrm>
              <a:custGeom>
                <a:avLst/>
                <a:gdLst/>
                <a:ahLst/>
                <a:cxnLst/>
                <a:rect l="l" t="t" r="r" b="b"/>
                <a:pathLst>
                  <a:path w="1270" h="20976" extrusionOk="0">
                    <a:moveTo>
                      <a:pt x="1147" y="1"/>
                    </a:moveTo>
                    <a:cubicBezTo>
                      <a:pt x="1074" y="1"/>
                      <a:pt x="1025" y="50"/>
                      <a:pt x="1025" y="123"/>
                    </a:cubicBezTo>
                    <a:cubicBezTo>
                      <a:pt x="708" y="7025"/>
                      <a:pt x="367" y="13952"/>
                      <a:pt x="1" y="20854"/>
                    </a:cubicBezTo>
                    <a:cubicBezTo>
                      <a:pt x="1" y="20927"/>
                      <a:pt x="50" y="20952"/>
                      <a:pt x="98" y="20976"/>
                    </a:cubicBezTo>
                    <a:cubicBezTo>
                      <a:pt x="172" y="20976"/>
                      <a:pt x="220" y="20927"/>
                      <a:pt x="220" y="20854"/>
                    </a:cubicBezTo>
                    <a:cubicBezTo>
                      <a:pt x="586" y="13976"/>
                      <a:pt x="952" y="7025"/>
                      <a:pt x="1245" y="123"/>
                    </a:cubicBezTo>
                    <a:cubicBezTo>
                      <a:pt x="1269" y="74"/>
                      <a:pt x="1196" y="1"/>
                      <a:pt x="1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9"/>
              <p:cNvSpPr/>
              <p:nvPr/>
            </p:nvSpPr>
            <p:spPr>
              <a:xfrm>
                <a:off x="9428481" y="2001500"/>
                <a:ext cx="89688" cy="108190"/>
              </a:xfrm>
              <a:custGeom>
                <a:avLst/>
                <a:gdLst/>
                <a:ahLst/>
                <a:cxnLst/>
                <a:rect l="l" t="t" r="r" b="b"/>
                <a:pathLst>
                  <a:path w="3660" h="4415" extrusionOk="0">
                    <a:moveTo>
                      <a:pt x="1123" y="0"/>
                    </a:moveTo>
                    <a:cubicBezTo>
                      <a:pt x="635" y="781"/>
                      <a:pt x="74" y="1610"/>
                      <a:pt x="50" y="2586"/>
                    </a:cubicBezTo>
                    <a:cubicBezTo>
                      <a:pt x="1" y="3586"/>
                      <a:pt x="781" y="4415"/>
                      <a:pt x="1781" y="4415"/>
                    </a:cubicBezTo>
                    <a:cubicBezTo>
                      <a:pt x="2781" y="4391"/>
                      <a:pt x="3659" y="3683"/>
                      <a:pt x="3562" y="2586"/>
                    </a:cubicBezTo>
                    <a:cubicBezTo>
                      <a:pt x="3489" y="1488"/>
                      <a:pt x="2001" y="586"/>
                      <a:pt x="1123" y="0"/>
                    </a:cubicBezTo>
                    <a:close/>
                  </a:path>
                </a:pathLst>
              </a:custGeom>
              <a:solidFill>
                <a:srgbClr val="2A5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9"/>
              <p:cNvSpPr/>
              <p:nvPr/>
            </p:nvSpPr>
            <p:spPr>
              <a:xfrm>
                <a:off x="9443429" y="1938741"/>
                <a:ext cx="141075" cy="219957"/>
              </a:xfrm>
              <a:custGeom>
                <a:avLst/>
                <a:gdLst/>
                <a:ahLst/>
                <a:cxnLst/>
                <a:rect l="l" t="t" r="r" b="b"/>
                <a:pathLst>
                  <a:path w="5757" h="8976" extrusionOk="0">
                    <a:moveTo>
                      <a:pt x="3440" y="0"/>
                    </a:moveTo>
                    <a:cubicBezTo>
                      <a:pt x="2196" y="293"/>
                      <a:pt x="562" y="1098"/>
                      <a:pt x="269" y="2293"/>
                    </a:cubicBezTo>
                    <a:cubicBezTo>
                      <a:pt x="1" y="3244"/>
                      <a:pt x="537" y="3464"/>
                      <a:pt x="732" y="4196"/>
                    </a:cubicBezTo>
                    <a:cubicBezTo>
                      <a:pt x="927" y="4830"/>
                      <a:pt x="1049" y="5488"/>
                      <a:pt x="1074" y="6147"/>
                    </a:cubicBezTo>
                    <a:cubicBezTo>
                      <a:pt x="1074" y="6830"/>
                      <a:pt x="1074" y="7439"/>
                      <a:pt x="1074" y="8122"/>
                    </a:cubicBezTo>
                    <a:cubicBezTo>
                      <a:pt x="1366" y="8512"/>
                      <a:pt x="1732" y="8976"/>
                      <a:pt x="2293" y="8976"/>
                    </a:cubicBezTo>
                    <a:cubicBezTo>
                      <a:pt x="2854" y="8976"/>
                      <a:pt x="3293" y="8512"/>
                      <a:pt x="3659" y="8147"/>
                    </a:cubicBezTo>
                    <a:cubicBezTo>
                      <a:pt x="3635" y="7805"/>
                      <a:pt x="3610" y="7464"/>
                      <a:pt x="3586" y="7171"/>
                    </a:cubicBezTo>
                    <a:cubicBezTo>
                      <a:pt x="4001" y="7098"/>
                      <a:pt x="4220" y="7220"/>
                      <a:pt x="4635" y="6903"/>
                    </a:cubicBezTo>
                    <a:cubicBezTo>
                      <a:pt x="5757" y="6025"/>
                      <a:pt x="5440" y="4049"/>
                      <a:pt x="5415" y="2903"/>
                    </a:cubicBezTo>
                    <a:cubicBezTo>
                      <a:pt x="5391" y="2000"/>
                      <a:pt x="5244" y="1122"/>
                      <a:pt x="5001" y="269"/>
                    </a:cubicBezTo>
                    <a:cubicBezTo>
                      <a:pt x="4464" y="196"/>
                      <a:pt x="3976" y="74"/>
                      <a:pt x="3440" y="0"/>
                    </a:cubicBezTo>
                    <a:close/>
                  </a:path>
                </a:pathLst>
              </a:custGeom>
              <a:solidFill>
                <a:srgbClr val="EDA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9"/>
              <p:cNvSpPr/>
              <p:nvPr/>
            </p:nvSpPr>
            <p:spPr>
              <a:xfrm>
                <a:off x="9433872" y="1917348"/>
                <a:ext cx="148843" cy="131592"/>
              </a:xfrm>
              <a:custGeom>
                <a:avLst/>
                <a:gdLst/>
                <a:ahLst/>
                <a:cxnLst/>
                <a:rect l="l" t="t" r="r" b="b"/>
                <a:pathLst>
                  <a:path w="6074" h="5370" extrusionOk="0">
                    <a:moveTo>
                      <a:pt x="3874" y="0"/>
                    </a:moveTo>
                    <a:cubicBezTo>
                      <a:pt x="3774" y="0"/>
                      <a:pt x="3669" y="7"/>
                      <a:pt x="3561" y="20"/>
                    </a:cubicBezTo>
                    <a:cubicBezTo>
                      <a:pt x="2195" y="191"/>
                      <a:pt x="659" y="849"/>
                      <a:pt x="220" y="2532"/>
                    </a:cubicBezTo>
                    <a:cubicBezTo>
                      <a:pt x="0" y="3361"/>
                      <a:pt x="732" y="4483"/>
                      <a:pt x="1025" y="5117"/>
                    </a:cubicBezTo>
                    <a:cubicBezTo>
                      <a:pt x="1116" y="5300"/>
                      <a:pt x="1208" y="5370"/>
                      <a:pt x="1293" y="5370"/>
                    </a:cubicBezTo>
                    <a:cubicBezTo>
                      <a:pt x="1503" y="5370"/>
                      <a:pt x="1673" y="4949"/>
                      <a:pt x="1708" y="4776"/>
                    </a:cubicBezTo>
                    <a:cubicBezTo>
                      <a:pt x="1756" y="4483"/>
                      <a:pt x="1830" y="4166"/>
                      <a:pt x="1927" y="3898"/>
                    </a:cubicBezTo>
                    <a:cubicBezTo>
                      <a:pt x="3074" y="3532"/>
                      <a:pt x="3878" y="2751"/>
                      <a:pt x="4561" y="1800"/>
                    </a:cubicBezTo>
                    <a:cubicBezTo>
                      <a:pt x="5293" y="1995"/>
                      <a:pt x="5561" y="2873"/>
                      <a:pt x="5781" y="3532"/>
                    </a:cubicBezTo>
                    <a:cubicBezTo>
                      <a:pt x="5732" y="2776"/>
                      <a:pt x="6073" y="2581"/>
                      <a:pt x="5878" y="1703"/>
                    </a:cubicBezTo>
                    <a:cubicBezTo>
                      <a:pt x="5721" y="893"/>
                      <a:pt x="5066" y="0"/>
                      <a:pt x="3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9"/>
              <p:cNvSpPr/>
              <p:nvPr/>
            </p:nvSpPr>
            <p:spPr>
              <a:xfrm>
                <a:off x="9449996" y="2012503"/>
                <a:ext cx="34822" cy="35728"/>
              </a:xfrm>
              <a:custGeom>
                <a:avLst/>
                <a:gdLst/>
                <a:ahLst/>
                <a:cxnLst/>
                <a:rect l="l" t="t" r="r" b="b"/>
                <a:pathLst>
                  <a:path w="1421" h="1458" extrusionOk="0">
                    <a:moveTo>
                      <a:pt x="456" y="1"/>
                    </a:moveTo>
                    <a:cubicBezTo>
                      <a:pt x="149" y="1"/>
                      <a:pt x="47" y="385"/>
                      <a:pt x="25" y="649"/>
                    </a:cubicBezTo>
                    <a:cubicBezTo>
                      <a:pt x="1" y="942"/>
                      <a:pt x="172" y="1405"/>
                      <a:pt x="464" y="1454"/>
                    </a:cubicBezTo>
                    <a:cubicBezTo>
                      <a:pt x="478" y="1456"/>
                      <a:pt x="493" y="1458"/>
                      <a:pt x="510" y="1458"/>
                    </a:cubicBezTo>
                    <a:cubicBezTo>
                      <a:pt x="803" y="1458"/>
                      <a:pt x="1421" y="1055"/>
                      <a:pt x="1074" y="893"/>
                    </a:cubicBezTo>
                    <a:cubicBezTo>
                      <a:pt x="708" y="722"/>
                      <a:pt x="977" y="112"/>
                      <a:pt x="562" y="15"/>
                    </a:cubicBezTo>
                    <a:cubicBezTo>
                      <a:pt x="524" y="5"/>
                      <a:pt x="489" y="1"/>
                      <a:pt x="456" y="1"/>
                    </a:cubicBezTo>
                    <a:close/>
                  </a:path>
                </a:pathLst>
              </a:custGeom>
              <a:solidFill>
                <a:srgbClr val="EDA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9"/>
              <p:cNvSpPr/>
              <p:nvPr/>
            </p:nvSpPr>
            <p:spPr>
              <a:xfrm>
                <a:off x="9424315" y="1907350"/>
                <a:ext cx="174525" cy="207998"/>
              </a:xfrm>
              <a:custGeom>
                <a:avLst/>
                <a:gdLst/>
                <a:ahLst/>
                <a:cxnLst/>
                <a:rect l="l" t="t" r="r" b="b"/>
                <a:pathLst>
                  <a:path w="7122" h="8488" extrusionOk="0">
                    <a:moveTo>
                      <a:pt x="4176" y="0"/>
                    </a:moveTo>
                    <a:cubicBezTo>
                      <a:pt x="3988" y="0"/>
                      <a:pt x="3806" y="20"/>
                      <a:pt x="3634" y="62"/>
                    </a:cubicBezTo>
                    <a:cubicBezTo>
                      <a:pt x="2464" y="330"/>
                      <a:pt x="927" y="1184"/>
                      <a:pt x="488" y="2184"/>
                    </a:cubicBezTo>
                    <a:cubicBezTo>
                      <a:pt x="49" y="3184"/>
                      <a:pt x="366" y="3720"/>
                      <a:pt x="244" y="4574"/>
                    </a:cubicBezTo>
                    <a:cubicBezTo>
                      <a:pt x="98" y="5355"/>
                      <a:pt x="0" y="6135"/>
                      <a:pt x="0" y="6916"/>
                    </a:cubicBezTo>
                    <a:cubicBezTo>
                      <a:pt x="0" y="7476"/>
                      <a:pt x="707" y="8233"/>
                      <a:pt x="1122" y="8379"/>
                    </a:cubicBezTo>
                    <a:cubicBezTo>
                      <a:pt x="1250" y="8450"/>
                      <a:pt x="1394" y="8488"/>
                      <a:pt x="1541" y="8488"/>
                    </a:cubicBezTo>
                    <a:cubicBezTo>
                      <a:pt x="1646" y="8488"/>
                      <a:pt x="1752" y="8468"/>
                      <a:pt x="1854" y="8428"/>
                    </a:cubicBezTo>
                    <a:cubicBezTo>
                      <a:pt x="1781" y="7891"/>
                      <a:pt x="1951" y="7306"/>
                      <a:pt x="1781" y="6794"/>
                    </a:cubicBezTo>
                    <a:cubicBezTo>
                      <a:pt x="1610" y="6306"/>
                      <a:pt x="1659" y="5135"/>
                      <a:pt x="1903" y="4916"/>
                    </a:cubicBezTo>
                    <a:cubicBezTo>
                      <a:pt x="2805" y="4086"/>
                      <a:pt x="4024" y="2672"/>
                      <a:pt x="4927" y="2477"/>
                    </a:cubicBezTo>
                    <a:cubicBezTo>
                      <a:pt x="5011" y="2458"/>
                      <a:pt x="5089" y="2450"/>
                      <a:pt x="5161" y="2450"/>
                    </a:cubicBezTo>
                    <a:cubicBezTo>
                      <a:pt x="5857" y="2450"/>
                      <a:pt x="5989" y="3245"/>
                      <a:pt x="6122" y="3599"/>
                    </a:cubicBezTo>
                    <a:cubicBezTo>
                      <a:pt x="6268" y="4013"/>
                      <a:pt x="6098" y="4086"/>
                      <a:pt x="6195" y="4452"/>
                    </a:cubicBezTo>
                    <a:cubicBezTo>
                      <a:pt x="6512" y="3501"/>
                      <a:pt x="7122" y="2794"/>
                      <a:pt x="6854" y="1672"/>
                    </a:cubicBezTo>
                    <a:cubicBezTo>
                      <a:pt x="6603" y="711"/>
                      <a:pt x="5296" y="0"/>
                      <a:pt x="4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9"/>
              <p:cNvSpPr/>
              <p:nvPr/>
            </p:nvSpPr>
            <p:spPr>
              <a:xfrm>
                <a:off x="9559388" y="2015395"/>
                <a:ext cx="7180" cy="12130"/>
              </a:xfrm>
              <a:custGeom>
                <a:avLst/>
                <a:gdLst/>
                <a:ahLst/>
                <a:cxnLst/>
                <a:rect l="l" t="t" r="r" b="b"/>
                <a:pathLst>
                  <a:path w="293" h="495" extrusionOk="0">
                    <a:moveTo>
                      <a:pt x="171" y="0"/>
                    </a:moveTo>
                    <a:cubicBezTo>
                      <a:pt x="153" y="0"/>
                      <a:pt x="134" y="7"/>
                      <a:pt x="122" y="19"/>
                    </a:cubicBezTo>
                    <a:cubicBezTo>
                      <a:pt x="98" y="19"/>
                      <a:pt x="98" y="19"/>
                      <a:pt x="73" y="43"/>
                    </a:cubicBezTo>
                    <a:cubicBezTo>
                      <a:pt x="49" y="68"/>
                      <a:pt x="25" y="116"/>
                      <a:pt x="25" y="141"/>
                    </a:cubicBezTo>
                    <a:cubicBezTo>
                      <a:pt x="0" y="214"/>
                      <a:pt x="0" y="287"/>
                      <a:pt x="25" y="360"/>
                    </a:cubicBezTo>
                    <a:cubicBezTo>
                      <a:pt x="25" y="385"/>
                      <a:pt x="25" y="409"/>
                      <a:pt x="73" y="458"/>
                    </a:cubicBezTo>
                    <a:cubicBezTo>
                      <a:pt x="98" y="482"/>
                      <a:pt x="128" y="494"/>
                      <a:pt x="159" y="494"/>
                    </a:cubicBezTo>
                    <a:cubicBezTo>
                      <a:pt x="189" y="494"/>
                      <a:pt x="220" y="482"/>
                      <a:pt x="244" y="458"/>
                    </a:cubicBezTo>
                    <a:cubicBezTo>
                      <a:pt x="269" y="409"/>
                      <a:pt x="293" y="385"/>
                      <a:pt x="293" y="336"/>
                    </a:cubicBezTo>
                    <a:cubicBezTo>
                      <a:pt x="293" y="287"/>
                      <a:pt x="293" y="214"/>
                      <a:pt x="293" y="165"/>
                    </a:cubicBezTo>
                    <a:cubicBezTo>
                      <a:pt x="293" y="92"/>
                      <a:pt x="269" y="43"/>
                      <a:pt x="220" y="19"/>
                    </a:cubicBezTo>
                    <a:cubicBezTo>
                      <a:pt x="208" y="7"/>
                      <a:pt x="18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9"/>
              <p:cNvSpPr/>
              <p:nvPr/>
            </p:nvSpPr>
            <p:spPr>
              <a:xfrm>
                <a:off x="9524713" y="2012993"/>
                <a:ext cx="7204" cy="11542"/>
              </a:xfrm>
              <a:custGeom>
                <a:avLst/>
                <a:gdLst/>
                <a:ahLst/>
                <a:cxnLst/>
                <a:rect l="l" t="t" r="r" b="b"/>
                <a:pathLst>
                  <a:path w="294" h="471" extrusionOk="0">
                    <a:moveTo>
                      <a:pt x="171" y="1"/>
                    </a:moveTo>
                    <a:cubicBezTo>
                      <a:pt x="153" y="1"/>
                      <a:pt x="135" y="7"/>
                      <a:pt x="123" y="19"/>
                    </a:cubicBezTo>
                    <a:lnTo>
                      <a:pt x="74" y="19"/>
                    </a:lnTo>
                    <a:cubicBezTo>
                      <a:pt x="49" y="44"/>
                      <a:pt x="25" y="92"/>
                      <a:pt x="25" y="141"/>
                    </a:cubicBezTo>
                    <a:cubicBezTo>
                      <a:pt x="1" y="214"/>
                      <a:pt x="1" y="263"/>
                      <a:pt x="25" y="336"/>
                    </a:cubicBezTo>
                    <a:cubicBezTo>
                      <a:pt x="25" y="385"/>
                      <a:pt x="25" y="409"/>
                      <a:pt x="74" y="434"/>
                    </a:cubicBezTo>
                    <a:cubicBezTo>
                      <a:pt x="98" y="458"/>
                      <a:pt x="129" y="470"/>
                      <a:pt x="159" y="470"/>
                    </a:cubicBezTo>
                    <a:cubicBezTo>
                      <a:pt x="190" y="470"/>
                      <a:pt x="220" y="458"/>
                      <a:pt x="245" y="434"/>
                    </a:cubicBezTo>
                    <a:cubicBezTo>
                      <a:pt x="269" y="409"/>
                      <a:pt x="293" y="361"/>
                      <a:pt x="293" y="336"/>
                    </a:cubicBezTo>
                    <a:cubicBezTo>
                      <a:pt x="293" y="263"/>
                      <a:pt x="293" y="190"/>
                      <a:pt x="293" y="141"/>
                    </a:cubicBezTo>
                    <a:cubicBezTo>
                      <a:pt x="293" y="92"/>
                      <a:pt x="269" y="44"/>
                      <a:pt x="220" y="19"/>
                    </a:cubicBezTo>
                    <a:cubicBezTo>
                      <a:pt x="208" y="7"/>
                      <a:pt x="19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9"/>
              <p:cNvSpPr/>
              <p:nvPr/>
            </p:nvSpPr>
            <p:spPr>
              <a:xfrm>
                <a:off x="9553997" y="2001353"/>
                <a:ext cx="25142" cy="10096"/>
              </a:xfrm>
              <a:custGeom>
                <a:avLst/>
                <a:gdLst/>
                <a:ahLst/>
                <a:cxnLst/>
                <a:rect l="l" t="t" r="r" b="b"/>
                <a:pathLst>
                  <a:path w="1026" h="412" extrusionOk="0">
                    <a:moveTo>
                      <a:pt x="344" y="0"/>
                    </a:moveTo>
                    <a:cubicBezTo>
                      <a:pt x="303" y="0"/>
                      <a:pt x="262" y="2"/>
                      <a:pt x="220" y="6"/>
                    </a:cubicBezTo>
                    <a:cubicBezTo>
                      <a:pt x="98" y="31"/>
                      <a:pt x="50" y="55"/>
                      <a:pt x="25" y="153"/>
                    </a:cubicBezTo>
                    <a:cubicBezTo>
                      <a:pt x="1" y="226"/>
                      <a:pt x="25" y="226"/>
                      <a:pt x="98" y="275"/>
                    </a:cubicBezTo>
                    <a:cubicBezTo>
                      <a:pt x="147" y="299"/>
                      <a:pt x="147" y="299"/>
                      <a:pt x="245" y="323"/>
                    </a:cubicBezTo>
                    <a:cubicBezTo>
                      <a:pt x="318" y="348"/>
                      <a:pt x="562" y="348"/>
                      <a:pt x="684" y="397"/>
                    </a:cubicBezTo>
                    <a:cubicBezTo>
                      <a:pt x="719" y="406"/>
                      <a:pt x="765" y="411"/>
                      <a:pt x="811" y="411"/>
                    </a:cubicBezTo>
                    <a:cubicBezTo>
                      <a:pt x="890" y="411"/>
                      <a:pt x="970" y="394"/>
                      <a:pt x="1001" y="348"/>
                    </a:cubicBezTo>
                    <a:cubicBezTo>
                      <a:pt x="1025" y="250"/>
                      <a:pt x="1001" y="275"/>
                      <a:pt x="976" y="202"/>
                    </a:cubicBezTo>
                    <a:cubicBezTo>
                      <a:pt x="952" y="153"/>
                      <a:pt x="976" y="202"/>
                      <a:pt x="879" y="128"/>
                    </a:cubicBezTo>
                    <a:cubicBezTo>
                      <a:pt x="717" y="48"/>
                      <a:pt x="539" y="0"/>
                      <a:pt x="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9"/>
              <p:cNvSpPr/>
              <p:nvPr/>
            </p:nvSpPr>
            <p:spPr>
              <a:xfrm>
                <a:off x="9514568" y="1998265"/>
                <a:ext cx="25118" cy="9238"/>
              </a:xfrm>
              <a:custGeom>
                <a:avLst/>
                <a:gdLst/>
                <a:ahLst/>
                <a:cxnLst/>
                <a:rect l="l" t="t" r="r" b="b"/>
                <a:pathLst>
                  <a:path w="1025" h="377" extrusionOk="0">
                    <a:moveTo>
                      <a:pt x="634" y="1"/>
                    </a:moveTo>
                    <a:cubicBezTo>
                      <a:pt x="602" y="1"/>
                      <a:pt x="569" y="4"/>
                      <a:pt x="537" y="10"/>
                    </a:cubicBezTo>
                    <a:cubicBezTo>
                      <a:pt x="390" y="10"/>
                      <a:pt x="244" y="35"/>
                      <a:pt x="98" y="108"/>
                    </a:cubicBezTo>
                    <a:cubicBezTo>
                      <a:pt x="61" y="132"/>
                      <a:pt x="55" y="139"/>
                      <a:pt x="58" y="139"/>
                    </a:cubicBezTo>
                    <a:cubicBezTo>
                      <a:pt x="61" y="139"/>
                      <a:pt x="73" y="133"/>
                      <a:pt x="73" y="132"/>
                    </a:cubicBezTo>
                    <a:lnTo>
                      <a:pt x="73" y="132"/>
                    </a:lnTo>
                    <a:cubicBezTo>
                      <a:pt x="24" y="157"/>
                      <a:pt x="24" y="157"/>
                      <a:pt x="24" y="181"/>
                    </a:cubicBezTo>
                    <a:cubicBezTo>
                      <a:pt x="0" y="230"/>
                      <a:pt x="24" y="303"/>
                      <a:pt x="73" y="303"/>
                    </a:cubicBezTo>
                    <a:cubicBezTo>
                      <a:pt x="122" y="328"/>
                      <a:pt x="171" y="352"/>
                      <a:pt x="244" y="352"/>
                    </a:cubicBezTo>
                    <a:cubicBezTo>
                      <a:pt x="293" y="364"/>
                      <a:pt x="378" y="364"/>
                      <a:pt x="470" y="364"/>
                    </a:cubicBezTo>
                    <a:cubicBezTo>
                      <a:pt x="561" y="364"/>
                      <a:pt x="659" y="364"/>
                      <a:pt x="732" y="376"/>
                    </a:cubicBezTo>
                    <a:cubicBezTo>
                      <a:pt x="854" y="376"/>
                      <a:pt x="1024" y="352"/>
                      <a:pt x="1000" y="230"/>
                    </a:cubicBezTo>
                    <a:cubicBezTo>
                      <a:pt x="1000" y="108"/>
                      <a:pt x="951" y="132"/>
                      <a:pt x="878" y="59"/>
                    </a:cubicBezTo>
                    <a:cubicBezTo>
                      <a:pt x="807" y="24"/>
                      <a:pt x="722" y="1"/>
                      <a:pt x="6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9"/>
              <p:cNvSpPr/>
              <p:nvPr/>
            </p:nvSpPr>
            <p:spPr>
              <a:xfrm>
                <a:off x="9545641" y="2018875"/>
                <a:ext cx="11370" cy="20903"/>
              </a:xfrm>
              <a:custGeom>
                <a:avLst/>
                <a:gdLst/>
                <a:ahLst/>
                <a:cxnLst/>
                <a:rect l="l" t="t" r="r" b="b"/>
                <a:pathLst>
                  <a:path w="464" h="853" extrusionOk="0">
                    <a:moveTo>
                      <a:pt x="208" y="0"/>
                    </a:moveTo>
                    <a:cubicBezTo>
                      <a:pt x="167" y="0"/>
                      <a:pt x="131" y="48"/>
                      <a:pt x="147" y="96"/>
                    </a:cubicBezTo>
                    <a:cubicBezTo>
                      <a:pt x="171" y="194"/>
                      <a:pt x="244" y="365"/>
                      <a:pt x="244" y="438"/>
                    </a:cubicBezTo>
                    <a:cubicBezTo>
                      <a:pt x="269" y="511"/>
                      <a:pt x="317" y="511"/>
                      <a:pt x="317" y="608"/>
                    </a:cubicBezTo>
                    <a:cubicBezTo>
                      <a:pt x="293" y="682"/>
                      <a:pt x="171" y="682"/>
                      <a:pt x="98" y="706"/>
                    </a:cubicBezTo>
                    <a:cubicBezTo>
                      <a:pt x="25" y="730"/>
                      <a:pt x="0" y="852"/>
                      <a:pt x="122" y="852"/>
                    </a:cubicBezTo>
                    <a:cubicBezTo>
                      <a:pt x="220" y="828"/>
                      <a:pt x="415" y="755"/>
                      <a:pt x="439" y="657"/>
                    </a:cubicBezTo>
                    <a:cubicBezTo>
                      <a:pt x="464" y="535"/>
                      <a:pt x="415" y="486"/>
                      <a:pt x="391" y="389"/>
                    </a:cubicBezTo>
                    <a:cubicBezTo>
                      <a:pt x="342" y="291"/>
                      <a:pt x="293" y="145"/>
                      <a:pt x="269" y="47"/>
                    </a:cubicBezTo>
                    <a:cubicBezTo>
                      <a:pt x="252" y="14"/>
                      <a:pt x="229"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9"/>
              <p:cNvSpPr/>
              <p:nvPr/>
            </p:nvSpPr>
            <p:spPr>
              <a:xfrm>
                <a:off x="9451810" y="2026594"/>
                <a:ext cx="144383" cy="85571"/>
              </a:xfrm>
              <a:custGeom>
                <a:avLst/>
                <a:gdLst/>
                <a:ahLst/>
                <a:cxnLst/>
                <a:rect l="l" t="t" r="r" b="b"/>
                <a:pathLst>
                  <a:path w="5892" h="3492" extrusionOk="0">
                    <a:moveTo>
                      <a:pt x="4098" y="1"/>
                    </a:moveTo>
                    <a:cubicBezTo>
                      <a:pt x="3220" y="25"/>
                      <a:pt x="2268" y="74"/>
                      <a:pt x="1512" y="562"/>
                    </a:cubicBezTo>
                    <a:cubicBezTo>
                      <a:pt x="1024" y="562"/>
                      <a:pt x="537" y="464"/>
                      <a:pt x="73" y="245"/>
                    </a:cubicBezTo>
                    <a:cubicBezTo>
                      <a:pt x="49" y="245"/>
                      <a:pt x="0" y="293"/>
                      <a:pt x="49" y="318"/>
                    </a:cubicBezTo>
                    <a:cubicBezTo>
                      <a:pt x="488" y="562"/>
                      <a:pt x="976" y="708"/>
                      <a:pt x="1488" y="708"/>
                    </a:cubicBezTo>
                    <a:cubicBezTo>
                      <a:pt x="1415" y="1220"/>
                      <a:pt x="1439" y="1732"/>
                      <a:pt x="1537" y="2245"/>
                    </a:cubicBezTo>
                    <a:cubicBezTo>
                      <a:pt x="1244" y="2171"/>
                      <a:pt x="951" y="2025"/>
                      <a:pt x="707" y="1830"/>
                    </a:cubicBezTo>
                    <a:cubicBezTo>
                      <a:pt x="697" y="1820"/>
                      <a:pt x="667" y="1810"/>
                      <a:pt x="645" y="1810"/>
                    </a:cubicBezTo>
                    <a:cubicBezTo>
                      <a:pt x="612" y="1810"/>
                      <a:pt x="596" y="1831"/>
                      <a:pt x="683" y="1903"/>
                    </a:cubicBezTo>
                    <a:cubicBezTo>
                      <a:pt x="951" y="2123"/>
                      <a:pt x="1268" y="2293"/>
                      <a:pt x="1585" y="2391"/>
                    </a:cubicBezTo>
                    <a:cubicBezTo>
                      <a:pt x="1960" y="3155"/>
                      <a:pt x="2470" y="3491"/>
                      <a:pt x="3050" y="3491"/>
                    </a:cubicBezTo>
                    <a:cubicBezTo>
                      <a:pt x="3489" y="3491"/>
                      <a:pt x="3970" y="3299"/>
                      <a:pt x="4463" y="2952"/>
                    </a:cubicBezTo>
                    <a:cubicBezTo>
                      <a:pt x="4537" y="3001"/>
                      <a:pt x="4634" y="3049"/>
                      <a:pt x="4732" y="3049"/>
                    </a:cubicBezTo>
                    <a:cubicBezTo>
                      <a:pt x="4738" y="3051"/>
                      <a:pt x="4746" y="3052"/>
                      <a:pt x="4754" y="3052"/>
                    </a:cubicBezTo>
                    <a:cubicBezTo>
                      <a:pt x="4869" y="3052"/>
                      <a:pt x="5135" y="2903"/>
                      <a:pt x="4976" y="2903"/>
                    </a:cubicBezTo>
                    <a:cubicBezTo>
                      <a:pt x="4871" y="2903"/>
                      <a:pt x="4793" y="2940"/>
                      <a:pt x="4715" y="2940"/>
                    </a:cubicBezTo>
                    <a:cubicBezTo>
                      <a:pt x="4666" y="2940"/>
                      <a:pt x="4617" y="2926"/>
                      <a:pt x="4561" y="2879"/>
                    </a:cubicBezTo>
                    <a:cubicBezTo>
                      <a:pt x="4878" y="2513"/>
                      <a:pt x="5146" y="2123"/>
                      <a:pt x="5317" y="1659"/>
                    </a:cubicBezTo>
                    <a:cubicBezTo>
                      <a:pt x="5366" y="1562"/>
                      <a:pt x="5537" y="1610"/>
                      <a:pt x="5634" y="1562"/>
                    </a:cubicBezTo>
                    <a:cubicBezTo>
                      <a:pt x="5718" y="1541"/>
                      <a:pt x="5891" y="1269"/>
                      <a:pt x="5862" y="1269"/>
                    </a:cubicBezTo>
                    <a:cubicBezTo>
                      <a:pt x="5857" y="1269"/>
                      <a:pt x="5847" y="1276"/>
                      <a:pt x="5829" y="1293"/>
                    </a:cubicBezTo>
                    <a:cubicBezTo>
                      <a:pt x="5715" y="1385"/>
                      <a:pt x="5495" y="1540"/>
                      <a:pt x="5387" y="1540"/>
                    </a:cubicBezTo>
                    <a:cubicBezTo>
                      <a:pt x="5379" y="1540"/>
                      <a:pt x="5372" y="1539"/>
                      <a:pt x="5366" y="1537"/>
                    </a:cubicBezTo>
                    <a:cubicBezTo>
                      <a:pt x="5244" y="1489"/>
                      <a:pt x="5390" y="1464"/>
                      <a:pt x="5366" y="1415"/>
                    </a:cubicBezTo>
                    <a:cubicBezTo>
                      <a:pt x="5024" y="854"/>
                      <a:pt x="4610" y="367"/>
                      <a:pt x="40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9"/>
              <p:cNvSpPr/>
              <p:nvPr/>
            </p:nvSpPr>
            <p:spPr>
              <a:xfrm>
                <a:off x="9568946" y="2964372"/>
                <a:ext cx="444104" cy="1235983"/>
              </a:xfrm>
              <a:custGeom>
                <a:avLst/>
                <a:gdLst/>
                <a:ahLst/>
                <a:cxnLst/>
                <a:rect l="l" t="t" r="r" b="b"/>
                <a:pathLst>
                  <a:path w="18123" h="50438" extrusionOk="0">
                    <a:moveTo>
                      <a:pt x="10269" y="0"/>
                    </a:moveTo>
                    <a:lnTo>
                      <a:pt x="9927" y="49"/>
                    </a:lnTo>
                    <a:lnTo>
                      <a:pt x="17512" y="48584"/>
                    </a:lnTo>
                    <a:lnTo>
                      <a:pt x="17707" y="50072"/>
                    </a:lnTo>
                    <a:lnTo>
                      <a:pt x="0" y="50072"/>
                    </a:lnTo>
                    <a:lnTo>
                      <a:pt x="0" y="50438"/>
                    </a:lnTo>
                    <a:lnTo>
                      <a:pt x="18122" y="50438"/>
                    </a:lnTo>
                    <a:lnTo>
                      <a:pt x="17854" y="48536"/>
                    </a:lnTo>
                    <a:lnTo>
                      <a:pt x="102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9"/>
              <p:cNvSpPr/>
              <p:nvPr/>
            </p:nvSpPr>
            <p:spPr>
              <a:xfrm>
                <a:off x="9353175" y="2629062"/>
                <a:ext cx="233116" cy="8381"/>
              </a:xfrm>
              <a:custGeom>
                <a:avLst/>
                <a:gdLst/>
                <a:ahLst/>
                <a:cxnLst/>
                <a:rect l="l" t="t" r="r" b="b"/>
                <a:pathLst>
                  <a:path w="9513" h="342" extrusionOk="0">
                    <a:moveTo>
                      <a:pt x="1" y="1"/>
                    </a:moveTo>
                    <a:lnTo>
                      <a:pt x="1" y="342"/>
                    </a:lnTo>
                    <a:lnTo>
                      <a:pt x="9513" y="3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9"/>
              <p:cNvSpPr/>
              <p:nvPr/>
            </p:nvSpPr>
            <p:spPr>
              <a:xfrm>
                <a:off x="9193596" y="2407924"/>
                <a:ext cx="232528" cy="311410"/>
              </a:xfrm>
              <a:custGeom>
                <a:avLst/>
                <a:gdLst/>
                <a:ahLst/>
                <a:cxnLst/>
                <a:rect l="l" t="t" r="r" b="b"/>
                <a:pathLst>
                  <a:path w="9489" h="12708" extrusionOk="0">
                    <a:moveTo>
                      <a:pt x="9171" y="0"/>
                    </a:moveTo>
                    <a:cubicBezTo>
                      <a:pt x="8098" y="3025"/>
                      <a:pt x="74" y="12390"/>
                      <a:pt x="1" y="12463"/>
                    </a:cubicBezTo>
                    <a:lnTo>
                      <a:pt x="269" y="12707"/>
                    </a:lnTo>
                    <a:cubicBezTo>
                      <a:pt x="586" y="12317"/>
                      <a:pt x="8415" y="3195"/>
                      <a:pt x="9488" y="98"/>
                    </a:cubicBezTo>
                    <a:lnTo>
                      <a:pt x="9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715" name="Google Shape;715;p39"/>
          <p:cNvSpPr txBox="1"/>
          <p:nvPr/>
        </p:nvSpPr>
        <p:spPr>
          <a:xfrm>
            <a:off x="220875" y="4480825"/>
            <a:ext cx="221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Condensed"/>
                <a:ea typeface="Roboto Condensed"/>
                <a:cs typeface="Roboto Condensed"/>
                <a:sym typeface="Roboto Condensed"/>
              </a:rPr>
              <a:t>* Centers of Disease Control</a:t>
            </a:r>
            <a:endParaRPr>
              <a:latin typeface="Roboto Condensed"/>
              <a:ea typeface="Roboto Condensed"/>
              <a:cs typeface="Roboto Condensed"/>
              <a:sym typeface="Roboto Condense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3" name="Google Shape;723;p40"/>
          <p:cNvSpPr txBox="1">
            <a:spLocks noGrp="1"/>
          </p:cNvSpPr>
          <p:nvPr>
            <p:ph type="title" idx="2"/>
          </p:nvPr>
        </p:nvSpPr>
        <p:spPr>
          <a:xfrm>
            <a:off x="934950" y="2056079"/>
            <a:ext cx="7274100" cy="1550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sz="1800" u="sng">
                <a:solidFill>
                  <a:schemeClr val="hlink"/>
                </a:solidFill>
                <a:hlinkClick r:id="rId3"/>
              </a:rPr>
              <a:t>“Measles and the modern history of vaccination” (excerpts) </a:t>
            </a:r>
            <a:endParaRPr sz="1800"/>
          </a:p>
          <a:p>
            <a:pPr marL="0" lvl="0" indent="0" algn="just" rtl="0">
              <a:lnSpc>
                <a:spcPct val="115000"/>
              </a:lnSpc>
              <a:spcBef>
                <a:spcPts val="1000"/>
              </a:spcBef>
              <a:spcAft>
                <a:spcPts val="0"/>
              </a:spcAft>
              <a:buNone/>
            </a:pPr>
            <a:r>
              <a:rPr lang="en" sz="1700" b="0">
                <a:solidFill>
                  <a:schemeClr val="accent6"/>
                </a:solidFill>
                <a:latin typeface="Roboto Condensed"/>
                <a:ea typeface="Roboto Condensed"/>
                <a:cs typeface="Roboto Condensed"/>
                <a:sym typeface="Roboto Condensed"/>
              </a:rPr>
              <a:t>With measles, there was a movement in the public health administration towards requiring this vaccine for </a:t>
            </a:r>
            <a:r>
              <a:rPr lang="en" sz="1700" b="0" u="sng">
                <a:solidFill>
                  <a:schemeClr val="accent6"/>
                </a:solidFill>
                <a:latin typeface="Roboto Condensed"/>
                <a:ea typeface="Roboto Condensed"/>
                <a:cs typeface="Roboto Condensed"/>
                <a:sym typeface="Roboto Condensed"/>
              </a:rPr>
              <a:t>children</a:t>
            </a:r>
            <a:r>
              <a:rPr lang="en" sz="1700" b="0">
                <a:solidFill>
                  <a:schemeClr val="accent6"/>
                </a:solidFill>
                <a:latin typeface="Roboto Condensed"/>
                <a:ea typeface="Roboto Condensed"/>
                <a:cs typeface="Roboto Condensed"/>
                <a:sym typeface="Roboto Condensed"/>
              </a:rPr>
              <a:t> entering public schools and making the vaccine </a:t>
            </a:r>
            <a:r>
              <a:rPr lang="en" sz="1700" b="0" u="sng">
                <a:solidFill>
                  <a:schemeClr val="accent6"/>
                </a:solidFill>
                <a:latin typeface="Roboto Condensed"/>
                <a:ea typeface="Roboto Condensed"/>
                <a:cs typeface="Roboto Condensed"/>
                <a:sym typeface="Roboto Condensed"/>
              </a:rPr>
              <a:t>accessible</a:t>
            </a:r>
            <a:r>
              <a:rPr lang="en" sz="1700" b="0">
                <a:solidFill>
                  <a:schemeClr val="accent6"/>
                </a:solidFill>
                <a:latin typeface="Roboto Condensed"/>
                <a:ea typeface="Roboto Condensed"/>
                <a:cs typeface="Roboto Condensed"/>
                <a:sym typeface="Roboto Condensed"/>
              </a:rPr>
              <a:t> to everyone in an effort to eradicating the disease from society. </a:t>
            </a:r>
            <a:endParaRPr sz="1800"/>
          </a:p>
        </p:txBody>
      </p:sp>
      <p:grpSp>
        <p:nvGrpSpPr>
          <p:cNvPr id="726" name="Google Shape;726;p40">
            <a:extLst>
              <a:ext uri="{C183D7F6-B498-43B3-948B-1728B52AA6E4}">
                <adec:decorative xmlns:adec="http://schemas.microsoft.com/office/drawing/2017/decorative" val="1"/>
              </a:ext>
            </a:extLst>
          </p:cNvPr>
          <p:cNvGrpSpPr/>
          <p:nvPr/>
        </p:nvGrpSpPr>
        <p:grpSpPr>
          <a:xfrm>
            <a:off x="7423852" y="3406816"/>
            <a:ext cx="1535240" cy="1215495"/>
            <a:chOff x="5474503" y="1325314"/>
            <a:chExt cx="1535854" cy="1370962"/>
          </a:xfrm>
        </p:grpSpPr>
        <p:grpSp>
          <p:nvGrpSpPr>
            <p:cNvPr id="727" name="Google Shape;727;p40"/>
            <p:cNvGrpSpPr/>
            <p:nvPr/>
          </p:nvGrpSpPr>
          <p:grpSpPr>
            <a:xfrm>
              <a:off x="5620982" y="1325314"/>
              <a:ext cx="1389370" cy="1370962"/>
              <a:chOff x="5620982" y="1325314"/>
              <a:chExt cx="1389370" cy="1370962"/>
            </a:xfrm>
          </p:grpSpPr>
          <p:grpSp>
            <p:nvGrpSpPr>
              <p:cNvPr id="728" name="Google Shape;728;p40"/>
              <p:cNvGrpSpPr/>
              <p:nvPr/>
            </p:nvGrpSpPr>
            <p:grpSpPr>
              <a:xfrm>
                <a:off x="5620982" y="1325314"/>
                <a:ext cx="1389370" cy="1370962"/>
                <a:chOff x="5620982" y="1325314"/>
                <a:chExt cx="1389370" cy="1370962"/>
              </a:xfrm>
            </p:grpSpPr>
            <p:sp>
              <p:nvSpPr>
                <p:cNvPr id="729" name="Google Shape;729;p40"/>
                <p:cNvSpPr/>
                <p:nvPr/>
              </p:nvSpPr>
              <p:spPr>
                <a:xfrm rot="719107">
                  <a:off x="5631149" y="1933771"/>
                  <a:ext cx="282794" cy="127605"/>
                </a:xfrm>
                <a:custGeom>
                  <a:avLst/>
                  <a:gdLst/>
                  <a:ahLst/>
                  <a:cxnLst/>
                  <a:rect l="l" t="t" r="r" b="b"/>
                  <a:pathLst>
                    <a:path w="11739" h="5297" extrusionOk="0">
                      <a:moveTo>
                        <a:pt x="1906" y="0"/>
                      </a:moveTo>
                      <a:cubicBezTo>
                        <a:pt x="1751" y="0"/>
                        <a:pt x="1593" y="19"/>
                        <a:pt x="1438" y="56"/>
                      </a:cubicBezTo>
                      <a:cubicBezTo>
                        <a:pt x="1" y="535"/>
                        <a:pt x="690" y="2182"/>
                        <a:pt x="929" y="3200"/>
                      </a:cubicBezTo>
                      <a:cubicBezTo>
                        <a:pt x="1079" y="3739"/>
                        <a:pt x="1109" y="4248"/>
                        <a:pt x="1468" y="4727"/>
                      </a:cubicBezTo>
                      <a:cubicBezTo>
                        <a:pt x="1678" y="5057"/>
                        <a:pt x="2037" y="5266"/>
                        <a:pt x="2396" y="5296"/>
                      </a:cubicBezTo>
                      <a:cubicBezTo>
                        <a:pt x="2845" y="5296"/>
                        <a:pt x="3235" y="5087"/>
                        <a:pt x="3534" y="4757"/>
                      </a:cubicBezTo>
                      <a:lnTo>
                        <a:pt x="3564" y="4697"/>
                      </a:lnTo>
                      <a:cubicBezTo>
                        <a:pt x="3834" y="4398"/>
                        <a:pt x="4163" y="4128"/>
                        <a:pt x="4492" y="3919"/>
                      </a:cubicBezTo>
                      <a:cubicBezTo>
                        <a:pt x="4971" y="3672"/>
                        <a:pt x="5919" y="3615"/>
                        <a:pt x="6828" y="3615"/>
                      </a:cubicBezTo>
                      <a:cubicBezTo>
                        <a:pt x="7610" y="3615"/>
                        <a:pt x="8363" y="3658"/>
                        <a:pt x="8763" y="3658"/>
                      </a:cubicBezTo>
                      <a:cubicBezTo>
                        <a:pt x="8858" y="3658"/>
                        <a:pt x="8933" y="3655"/>
                        <a:pt x="8984" y="3649"/>
                      </a:cubicBezTo>
                      <a:cubicBezTo>
                        <a:pt x="9583" y="3589"/>
                        <a:pt x="10212" y="3559"/>
                        <a:pt x="10810" y="3470"/>
                      </a:cubicBezTo>
                      <a:cubicBezTo>
                        <a:pt x="10990" y="3470"/>
                        <a:pt x="11200" y="3410"/>
                        <a:pt x="11349" y="3320"/>
                      </a:cubicBezTo>
                      <a:cubicBezTo>
                        <a:pt x="11589" y="3080"/>
                        <a:pt x="11709" y="2781"/>
                        <a:pt x="11739" y="2452"/>
                      </a:cubicBezTo>
                      <a:cubicBezTo>
                        <a:pt x="11739" y="2332"/>
                        <a:pt x="11739" y="2242"/>
                        <a:pt x="11739" y="2122"/>
                      </a:cubicBezTo>
                      <a:cubicBezTo>
                        <a:pt x="11649" y="1972"/>
                        <a:pt x="11499" y="1883"/>
                        <a:pt x="11349" y="1823"/>
                      </a:cubicBezTo>
                      <a:cubicBezTo>
                        <a:pt x="10761" y="1615"/>
                        <a:pt x="10152" y="1557"/>
                        <a:pt x="9534" y="1557"/>
                      </a:cubicBezTo>
                      <a:cubicBezTo>
                        <a:pt x="9084" y="1557"/>
                        <a:pt x="8630" y="1588"/>
                        <a:pt x="8175" y="1613"/>
                      </a:cubicBezTo>
                      <a:cubicBezTo>
                        <a:pt x="7969" y="1631"/>
                        <a:pt x="7768" y="1638"/>
                        <a:pt x="7569" y="1638"/>
                      </a:cubicBezTo>
                      <a:cubicBezTo>
                        <a:pt x="6759" y="1638"/>
                        <a:pt x="5999" y="1517"/>
                        <a:pt x="5181" y="1493"/>
                      </a:cubicBezTo>
                      <a:cubicBezTo>
                        <a:pt x="5134" y="1496"/>
                        <a:pt x="5087" y="1497"/>
                        <a:pt x="5040" y="1497"/>
                      </a:cubicBezTo>
                      <a:cubicBezTo>
                        <a:pt x="4524" y="1497"/>
                        <a:pt x="4038" y="1344"/>
                        <a:pt x="3654" y="1014"/>
                      </a:cubicBezTo>
                      <a:cubicBezTo>
                        <a:pt x="3474" y="865"/>
                        <a:pt x="3325" y="685"/>
                        <a:pt x="3175" y="535"/>
                      </a:cubicBezTo>
                      <a:cubicBezTo>
                        <a:pt x="2837" y="174"/>
                        <a:pt x="2380" y="0"/>
                        <a:pt x="1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40"/>
                <p:cNvSpPr/>
                <p:nvPr/>
              </p:nvSpPr>
              <p:spPr>
                <a:xfrm rot="719107">
                  <a:off x="5795331" y="2310926"/>
                  <a:ext cx="189011" cy="248417"/>
                </a:xfrm>
                <a:custGeom>
                  <a:avLst/>
                  <a:gdLst/>
                  <a:ahLst/>
                  <a:cxnLst/>
                  <a:rect l="l" t="t" r="r" b="b"/>
                  <a:pathLst>
                    <a:path w="7846" h="10312" extrusionOk="0">
                      <a:moveTo>
                        <a:pt x="6947" y="0"/>
                      </a:moveTo>
                      <a:cubicBezTo>
                        <a:pt x="6767" y="0"/>
                        <a:pt x="6618" y="60"/>
                        <a:pt x="6498" y="210"/>
                      </a:cubicBezTo>
                      <a:cubicBezTo>
                        <a:pt x="5689" y="928"/>
                        <a:pt x="5270" y="1917"/>
                        <a:pt x="4821" y="2875"/>
                      </a:cubicBezTo>
                      <a:cubicBezTo>
                        <a:pt x="4402" y="3863"/>
                        <a:pt x="3803" y="4582"/>
                        <a:pt x="3294" y="5510"/>
                      </a:cubicBezTo>
                      <a:cubicBezTo>
                        <a:pt x="3054" y="5989"/>
                        <a:pt x="2665" y="6408"/>
                        <a:pt x="2156" y="6618"/>
                      </a:cubicBezTo>
                      <a:cubicBezTo>
                        <a:pt x="1946" y="6708"/>
                        <a:pt x="1707" y="6737"/>
                        <a:pt x="1497" y="6797"/>
                      </a:cubicBezTo>
                      <a:cubicBezTo>
                        <a:pt x="868" y="6977"/>
                        <a:pt x="419" y="7486"/>
                        <a:pt x="270" y="8115"/>
                      </a:cubicBezTo>
                      <a:cubicBezTo>
                        <a:pt x="0" y="9612"/>
                        <a:pt x="1767" y="9792"/>
                        <a:pt x="2785" y="10031"/>
                      </a:cubicBezTo>
                      <a:cubicBezTo>
                        <a:pt x="3259" y="10137"/>
                        <a:pt x="3686" y="10311"/>
                        <a:pt x="4190" y="10311"/>
                      </a:cubicBezTo>
                      <a:cubicBezTo>
                        <a:pt x="4259" y="10311"/>
                        <a:pt x="4329" y="10308"/>
                        <a:pt x="4402" y="10301"/>
                      </a:cubicBezTo>
                      <a:cubicBezTo>
                        <a:pt x="4791" y="10241"/>
                        <a:pt x="5120" y="10061"/>
                        <a:pt x="5330" y="9732"/>
                      </a:cubicBezTo>
                      <a:cubicBezTo>
                        <a:pt x="5540" y="9343"/>
                        <a:pt x="5540" y="8893"/>
                        <a:pt x="5390" y="8474"/>
                      </a:cubicBezTo>
                      <a:lnTo>
                        <a:pt x="5390" y="8414"/>
                      </a:lnTo>
                      <a:cubicBezTo>
                        <a:pt x="5240" y="8025"/>
                        <a:pt x="5150" y="7606"/>
                        <a:pt x="5120" y="7217"/>
                      </a:cubicBezTo>
                      <a:cubicBezTo>
                        <a:pt x="5150" y="6079"/>
                        <a:pt x="6797" y="3623"/>
                        <a:pt x="7007" y="3144"/>
                      </a:cubicBezTo>
                      <a:cubicBezTo>
                        <a:pt x="7246" y="2575"/>
                        <a:pt x="7486" y="2036"/>
                        <a:pt x="7725" y="1437"/>
                      </a:cubicBezTo>
                      <a:cubicBezTo>
                        <a:pt x="7785" y="1258"/>
                        <a:pt x="7845" y="1078"/>
                        <a:pt x="7815" y="899"/>
                      </a:cubicBezTo>
                      <a:cubicBezTo>
                        <a:pt x="7755" y="569"/>
                        <a:pt x="7546" y="300"/>
                        <a:pt x="7246" y="150"/>
                      </a:cubicBezTo>
                      <a:cubicBezTo>
                        <a:pt x="7157" y="60"/>
                        <a:pt x="7067" y="0"/>
                        <a:pt x="6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40"/>
                <p:cNvSpPr/>
                <p:nvPr/>
              </p:nvSpPr>
              <p:spPr>
                <a:xfrm rot="719107">
                  <a:off x="6092203" y="2417540"/>
                  <a:ext cx="130593" cy="268099"/>
                </a:xfrm>
                <a:custGeom>
                  <a:avLst/>
                  <a:gdLst/>
                  <a:ahLst/>
                  <a:cxnLst/>
                  <a:rect l="l" t="t" r="r" b="b"/>
                  <a:pathLst>
                    <a:path w="5421" h="11129" extrusionOk="0">
                      <a:moveTo>
                        <a:pt x="2800" y="1"/>
                      </a:moveTo>
                      <a:cubicBezTo>
                        <a:pt x="2748" y="1"/>
                        <a:pt x="2695" y="8"/>
                        <a:pt x="2635" y="23"/>
                      </a:cubicBezTo>
                      <a:cubicBezTo>
                        <a:pt x="2486" y="83"/>
                        <a:pt x="2366" y="233"/>
                        <a:pt x="2336" y="383"/>
                      </a:cubicBezTo>
                      <a:cubicBezTo>
                        <a:pt x="1917" y="1401"/>
                        <a:pt x="1947" y="2479"/>
                        <a:pt x="1977" y="3527"/>
                      </a:cubicBezTo>
                      <a:cubicBezTo>
                        <a:pt x="2007" y="4605"/>
                        <a:pt x="1797" y="5533"/>
                        <a:pt x="1737" y="6521"/>
                      </a:cubicBezTo>
                      <a:cubicBezTo>
                        <a:pt x="1737" y="7090"/>
                        <a:pt x="1557" y="7599"/>
                        <a:pt x="1198" y="8018"/>
                      </a:cubicBezTo>
                      <a:cubicBezTo>
                        <a:pt x="1048" y="8198"/>
                        <a:pt x="839" y="8318"/>
                        <a:pt x="689" y="8467"/>
                      </a:cubicBezTo>
                      <a:cubicBezTo>
                        <a:pt x="210" y="8917"/>
                        <a:pt x="0" y="9545"/>
                        <a:pt x="150" y="10174"/>
                      </a:cubicBezTo>
                      <a:cubicBezTo>
                        <a:pt x="362" y="10914"/>
                        <a:pt x="885" y="11129"/>
                        <a:pt x="1483" y="11129"/>
                      </a:cubicBezTo>
                      <a:cubicBezTo>
                        <a:pt x="2071" y="11129"/>
                        <a:pt x="2730" y="10922"/>
                        <a:pt x="3234" y="10803"/>
                      </a:cubicBezTo>
                      <a:cubicBezTo>
                        <a:pt x="3803" y="10683"/>
                        <a:pt x="4312" y="10683"/>
                        <a:pt x="4821" y="10354"/>
                      </a:cubicBezTo>
                      <a:cubicBezTo>
                        <a:pt x="5121" y="10144"/>
                        <a:pt x="5360" y="9815"/>
                        <a:pt x="5420" y="9456"/>
                      </a:cubicBezTo>
                      <a:cubicBezTo>
                        <a:pt x="5420" y="9006"/>
                        <a:pt x="5240" y="8587"/>
                        <a:pt x="4941" y="8288"/>
                      </a:cubicBezTo>
                      <a:lnTo>
                        <a:pt x="4881" y="8258"/>
                      </a:lnTo>
                      <a:cubicBezTo>
                        <a:pt x="4582" y="7988"/>
                        <a:pt x="4312" y="7659"/>
                        <a:pt x="4133" y="7300"/>
                      </a:cubicBezTo>
                      <a:cubicBezTo>
                        <a:pt x="3653" y="6282"/>
                        <a:pt x="4073" y="3317"/>
                        <a:pt x="4043" y="2808"/>
                      </a:cubicBezTo>
                      <a:cubicBezTo>
                        <a:pt x="4013" y="2179"/>
                        <a:pt x="4013" y="1580"/>
                        <a:pt x="3953" y="952"/>
                      </a:cubicBezTo>
                      <a:cubicBezTo>
                        <a:pt x="3953" y="772"/>
                        <a:pt x="3893" y="592"/>
                        <a:pt x="3803" y="413"/>
                      </a:cubicBezTo>
                      <a:cubicBezTo>
                        <a:pt x="3594" y="173"/>
                        <a:pt x="3294" y="23"/>
                        <a:pt x="2965" y="23"/>
                      </a:cubicBezTo>
                      <a:cubicBezTo>
                        <a:pt x="2905" y="8"/>
                        <a:pt x="2852" y="1"/>
                        <a:pt x="280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40"/>
                <p:cNvSpPr/>
                <p:nvPr/>
              </p:nvSpPr>
              <p:spPr>
                <a:xfrm rot="719107">
                  <a:off x="6641603" y="2335149"/>
                  <a:ext cx="236613" cy="207609"/>
                </a:xfrm>
                <a:custGeom>
                  <a:avLst/>
                  <a:gdLst/>
                  <a:ahLst/>
                  <a:cxnLst/>
                  <a:rect l="l" t="t" r="r" b="b"/>
                  <a:pathLst>
                    <a:path w="9822" h="8618" extrusionOk="0">
                      <a:moveTo>
                        <a:pt x="1018" y="1"/>
                      </a:moveTo>
                      <a:cubicBezTo>
                        <a:pt x="689" y="60"/>
                        <a:pt x="419" y="210"/>
                        <a:pt x="210" y="480"/>
                      </a:cubicBezTo>
                      <a:cubicBezTo>
                        <a:pt x="120" y="539"/>
                        <a:pt x="60" y="659"/>
                        <a:pt x="30" y="749"/>
                      </a:cubicBezTo>
                      <a:cubicBezTo>
                        <a:pt x="0" y="929"/>
                        <a:pt x="60" y="1078"/>
                        <a:pt x="150" y="1228"/>
                      </a:cubicBezTo>
                      <a:cubicBezTo>
                        <a:pt x="749" y="2126"/>
                        <a:pt x="1677" y="2695"/>
                        <a:pt x="2575" y="3264"/>
                      </a:cubicBezTo>
                      <a:cubicBezTo>
                        <a:pt x="3474" y="3863"/>
                        <a:pt x="4102" y="4552"/>
                        <a:pt x="4911" y="5181"/>
                      </a:cubicBezTo>
                      <a:cubicBezTo>
                        <a:pt x="5390" y="5480"/>
                        <a:pt x="5719" y="5929"/>
                        <a:pt x="5869" y="6468"/>
                      </a:cubicBezTo>
                      <a:cubicBezTo>
                        <a:pt x="5899" y="6678"/>
                        <a:pt x="5899" y="6917"/>
                        <a:pt x="5929" y="7157"/>
                      </a:cubicBezTo>
                      <a:cubicBezTo>
                        <a:pt x="6019" y="7786"/>
                        <a:pt x="6468" y="8325"/>
                        <a:pt x="7067" y="8534"/>
                      </a:cubicBezTo>
                      <a:cubicBezTo>
                        <a:pt x="7238" y="8591"/>
                        <a:pt x="7395" y="8617"/>
                        <a:pt x="7539" y="8617"/>
                      </a:cubicBezTo>
                      <a:cubicBezTo>
                        <a:pt x="8603" y="8617"/>
                        <a:pt x="8970" y="7193"/>
                        <a:pt x="9313" y="6349"/>
                      </a:cubicBezTo>
                      <a:cubicBezTo>
                        <a:pt x="9522" y="5810"/>
                        <a:pt x="9822" y="5360"/>
                        <a:pt x="9822" y="4762"/>
                      </a:cubicBezTo>
                      <a:cubicBezTo>
                        <a:pt x="9822" y="4402"/>
                        <a:pt x="9672" y="4043"/>
                        <a:pt x="9402" y="3773"/>
                      </a:cubicBezTo>
                      <a:cubicBezTo>
                        <a:pt x="9135" y="3595"/>
                        <a:pt x="8817" y="3500"/>
                        <a:pt x="8500" y="3500"/>
                      </a:cubicBezTo>
                      <a:cubicBezTo>
                        <a:pt x="8391" y="3500"/>
                        <a:pt x="8282" y="3511"/>
                        <a:pt x="8175" y="3534"/>
                      </a:cubicBezTo>
                      <a:lnTo>
                        <a:pt x="8085" y="3534"/>
                      </a:lnTo>
                      <a:cubicBezTo>
                        <a:pt x="7793" y="3601"/>
                        <a:pt x="7484" y="3635"/>
                        <a:pt x="7184" y="3635"/>
                      </a:cubicBezTo>
                      <a:cubicBezTo>
                        <a:pt x="7084" y="3635"/>
                        <a:pt x="6984" y="3631"/>
                        <a:pt x="6887" y="3624"/>
                      </a:cubicBezTo>
                      <a:cubicBezTo>
                        <a:pt x="5779" y="3444"/>
                        <a:pt x="3563" y="1438"/>
                        <a:pt x="3144" y="1168"/>
                      </a:cubicBezTo>
                      <a:cubicBezTo>
                        <a:pt x="2605" y="839"/>
                        <a:pt x="2096" y="510"/>
                        <a:pt x="1557" y="210"/>
                      </a:cubicBezTo>
                      <a:cubicBezTo>
                        <a:pt x="1378" y="90"/>
                        <a:pt x="1198" y="30"/>
                        <a:pt x="10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40"/>
                <p:cNvSpPr/>
                <p:nvPr/>
              </p:nvSpPr>
              <p:spPr>
                <a:xfrm rot="719107">
                  <a:off x="6723045" y="2166977"/>
                  <a:ext cx="277012" cy="128232"/>
                </a:xfrm>
                <a:custGeom>
                  <a:avLst/>
                  <a:gdLst/>
                  <a:ahLst/>
                  <a:cxnLst/>
                  <a:rect l="l" t="t" r="r" b="b"/>
                  <a:pathLst>
                    <a:path w="11499" h="5323" extrusionOk="0">
                      <a:moveTo>
                        <a:pt x="9506" y="0"/>
                      </a:moveTo>
                      <a:cubicBezTo>
                        <a:pt x="9118" y="0"/>
                        <a:pt x="8716" y="149"/>
                        <a:pt x="8414" y="423"/>
                      </a:cubicBezTo>
                      <a:lnTo>
                        <a:pt x="8384" y="453"/>
                      </a:lnTo>
                      <a:cubicBezTo>
                        <a:pt x="8085" y="723"/>
                        <a:pt x="7756" y="962"/>
                        <a:pt x="7366" y="1142"/>
                      </a:cubicBezTo>
                      <a:cubicBezTo>
                        <a:pt x="7109" y="1240"/>
                        <a:pt x="6728" y="1278"/>
                        <a:pt x="6294" y="1278"/>
                      </a:cubicBezTo>
                      <a:cubicBezTo>
                        <a:pt x="5016" y="1278"/>
                        <a:pt x="3277" y="955"/>
                        <a:pt x="2875" y="932"/>
                      </a:cubicBezTo>
                      <a:lnTo>
                        <a:pt x="1048" y="932"/>
                      </a:lnTo>
                      <a:cubicBezTo>
                        <a:pt x="839" y="932"/>
                        <a:pt x="659" y="962"/>
                        <a:pt x="479" y="1052"/>
                      </a:cubicBezTo>
                      <a:cubicBezTo>
                        <a:pt x="240" y="1262"/>
                        <a:pt x="60" y="1531"/>
                        <a:pt x="30" y="1861"/>
                      </a:cubicBezTo>
                      <a:cubicBezTo>
                        <a:pt x="0" y="1980"/>
                        <a:pt x="0" y="2100"/>
                        <a:pt x="0" y="2190"/>
                      </a:cubicBezTo>
                      <a:cubicBezTo>
                        <a:pt x="90" y="2340"/>
                        <a:pt x="210" y="2459"/>
                        <a:pt x="360" y="2519"/>
                      </a:cubicBezTo>
                      <a:cubicBezTo>
                        <a:pt x="1348" y="2998"/>
                        <a:pt x="2426" y="3028"/>
                        <a:pt x="3504" y="3058"/>
                      </a:cubicBezTo>
                      <a:cubicBezTo>
                        <a:pt x="4552" y="3088"/>
                        <a:pt x="5450" y="3358"/>
                        <a:pt x="6498" y="3477"/>
                      </a:cubicBezTo>
                      <a:cubicBezTo>
                        <a:pt x="7037" y="3507"/>
                        <a:pt x="7546" y="3747"/>
                        <a:pt x="7965" y="4106"/>
                      </a:cubicBezTo>
                      <a:cubicBezTo>
                        <a:pt x="8115" y="4286"/>
                        <a:pt x="8235" y="4496"/>
                        <a:pt x="8354" y="4675"/>
                      </a:cubicBezTo>
                      <a:cubicBezTo>
                        <a:pt x="8715" y="5088"/>
                        <a:pt x="9232" y="5323"/>
                        <a:pt x="9770" y="5323"/>
                      </a:cubicBezTo>
                      <a:cubicBezTo>
                        <a:pt x="9857" y="5323"/>
                        <a:pt x="9944" y="5316"/>
                        <a:pt x="10031" y="5304"/>
                      </a:cubicBezTo>
                      <a:cubicBezTo>
                        <a:pt x="11499" y="4975"/>
                        <a:pt x="11019" y="3268"/>
                        <a:pt x="10840" y="2250"/>
                      </a:cubicBezTo>
                      <a:cubicBezTo>
                        <a:pt x="10750" y="1681"/>
                        <a:pt x="10780" y="1172"/>
                        <a:pt x="10480" y="633"/>
                      </a:cubicBezTo>
                      <a:cubicBezTo>
                        <a:pt x="10301" y="303"/>
                        <a:pt x="9971" y="64"/>
                        <a:pt x="9612" y="4"/>
                      </a:cubicBezTo>
                      <a:cubicBezTo>
                        <a:pt x="9577" y="2"/>
                        <a:pt x="9542" y="0"/>
                        <a:pt x="95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40"/>
                <p:cNvSpPr/>
                <p:nvPr/>
              </p:nvSpPr>
              <p:spPr>
                <a:xfrm rot="719107">
                  <a:off x="5708422" y="1580344"/>
                  <a:ext cx="266196" cy="132544"/>
                </a:xfrm>
                <a:custGeom>
                  <a:avLst/>
                  <a:gdLst/>
                  <a:ahLst/>
                  <a:cxnLst/>
                  <a:rect l="l" t="t" r="r" b="b"/>
                  <a:pathLst>
                    <a:path w="11050" h="5502" extrusionOk="0">
                      <a:moveTo>
                        <a:pt x="1588" y="0"/>
                      </a:moveTo>
                      <a:cubicBezTo>
                        <a:pt x="1558" y="0"/>
                        <a:pt x="1528" y="1"/>
                        <a:pt x="1498" y="2"/>
                      </a:cubicBezTo>
                      <a:cubicBezTo>
                        <a:pt x="1" y="122"/>
                        <a:pt x="270" y="1859"/>
                        <a:pt x="300" y="2907"/>
                      </a:cubicBezTo>
                      <a:cubicBezTo>
                        <a:pt x="300" y="3476"/>
                        <a:pt x="210" y="3985"/>
                        <a:pt x="450" y="4554"/>
                      </a:cubicBezTo>
                      <a:cubicBezTo>
                        <a:pt x="600" y="4883"/>
                        <a:pt x="869" y="5153"/>
                        <a:pt x="1198" y="5302"/>
                      </a:cubicBezTo>
                      <a:cubicBezTo>
                        <a:pt x="1282" y="5314"/>
                        <a:pt x="1367" y="5320"/>
                        <a:pt x="1453" y="5320"/>
                      </a:cubicBezTo>
                      <a:cubicBezTo>
                        <a:pt x="1794" y="5320"/>
                        <a:pt x="2139" y="5225"/>
                        <a:pt x="2426" y="5033"/>
                      </a:cubicBezTo>
                      <a:lnTo>
                        <a:pt x="2546" y="5003"/>
                      </a:lnTo>
                      <a:cubicBezTo>
                        <a:pt x="2875" y="4763"/>
                        <a:pt x="3235" y="4584"/>
                        <a:pt x="3624" y="4464"/>
                      </a:cubicBezTo>
                      <a:cubicBezTo>
                        <a:pt x="3752" y="4431"/>
                        <a:pt x="3908" y="4416"/>
                        <a:pt x="4083" y="4416"/>
                      </a:cubicBezTo>
                      <a:cubicBezTo>
                        <a:pt x="5334" y="4416"/>
                        <a:pt x="7579" y="5164"/>
                        <a:pt x="8025" y="5243"/>
                      </a:cubicBezTo>
                      <a:cubicBezTo>
                        <a:pt x="8624" y="5332"/>
                        <a:pt x="9253" y="5422"/>
                        <a:pt x="9852" y="5482"/>
                      </a:cubicBezTo>
                      <a:cubicBezTo>
                        <a:pt x="9926" y="5495"/>
                        <a:pt x="10006" y="5502"/>
                        <a:pt x="10086" y="5502"/>
                      </a:cubicBezTo>
                      <a:cubicBezTo>
                        <a:pt x="10200" y="5502"/>
                        <a:pt x="10316" y="5487"/>
                        <a:pt x="10421" y="5452"/>
                      </a:cubicBezTo>
                      <a:cubicBezTo>
                        <a:pt x="10690" y="5302"/>
                        <a:pt x="10900" y="5033"/>
                        <a:pt x="10990" y="4704"/>
                      </a:cubicBezTo>
                      <a:cubicBezTo>
                        <a:pt x="11020" y="4614"/>
                        <a:pt x="11050" y="4494"/>
                        <a:pt x="11050" y="4374"/>
                      </a:cubicBezTo>
                      <a:cubicBezTo>
                        <a:pt x="10990" y="4224"/>
                        <a:pt x="10870" y="4075"/>
                        <a:pt x="10720" y="4015"/>
                      </a:cubicBezTo>
                      <a:cubicBezTo>
                        <a:pt x="9822" y="3386"/>
                        <a:pt x="8744" y="3266"/>
                        <a:pt x="7696" y="3057"/>
                      </a:cubicBezTo>
                      <a:cubicBezTo>
                        <a:pt x="6648" y="2877"/>
                        <a:pt x="5780" y="2518"/>
                        <a:pt x="4792" y="2248"/>
                      </a:cubicBezTo>
                      <a:cubicBezTo>
                        <a:pt x="4253" y="2158"/>
                        <a:pt x="3774" y="1859"/>
                        <a:pt x="3414" y="1440"/>
                      </a:cubicBezTo>
                      <a:cubicBezTo>
                        <a:pt x="3294" y="1230"/>
                        <a:pt x="3205" y="1021"/>
                        <a:pt x="3085" y="841"/>
                      </a:cubicBezTo>
                      <a:cubicBezTo>
                        <a:pt x="2770" y="298"/>
                        <a:pt x="2211" y="0"/>
                        <a:pt x="158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40"/>
                <p:cNvSpPr/>
                <p:nvPr/>
              </p:nvSpPr>
              <p:spPr>
                <a:xfrm rot="719107">
                  <a:off x="5862465" y="1437598"/>
                  <a:ext cx="233024" cy="213848"/>
                </a:xfrm>
                <a:custGeom>
                  <a:avLst/>
                  <a:gdLst/>
                  <a:ahLst/>
                  <a:cxnLst/>
                  <a:rect l="l" t="t" r="r" b="b"/>
                  <a:pathLst>
                    <a:path w="9673" h="8877" extrusionOk="0">
                      <a:moveTo>
                        <a:pt x="2424" y="1"/>
                      </a:moveTo>
                      <a:cubicBezTo>
                        <a:pt x="1395" y="1"/>
                        <a:pt x="963" y="1397"/>
                        <a:pt x="599" y="2230"/>
                      </a:cubicBezTo>
                      <a:cubicBezTo>
                        <a:pt x="360" y="2739"/>
                        <a:pt x="60" y="3158"/>
                        <a:pt x="30" y="3757"/>
                      </a:cubicBezTo>
                      <a:cubicBezTo>
                        <a:pt x="0" y="4146"/>
                        <a:pt x="150" y="4505"/>
                        <a:pt x="420" y="4775"/>
                      </a:cubicBezTo>
                      <a:cubicBezTo>
                        <a:pt x="676" y="4985"/>
                        <a:pt x="1005" y="5104"/>
                        <a:pt x="1350" y="5104"/>
                      </a:cubicBezTo>
                      <a:cubicBezTo>
                        <a:pt x="1449" y="5104"/>
                        <a:pt x="1548" y="5094"/>
                        <a:pt x="1647" y="5074"/>
                      </a:cubicBezTo>
                      <a:lnTo>
                        <a:pt x="1707" y="5074"/>
                      </a:lnTo>
                      <a:cubicBezTo>
                        <a:pt x="1935" y="5039"/>
                        <a:pt x="2174" y="5025"/>
                        <a:pt x="2416" y="5025"/>
                      </a:cubicBezTo>
                      <a:cubicBezTo>
                        <a:pt x="2588" y="5025"/>
                        <a:pt x="2761" y="5032"/>
                        <a:pt x="2935" y="5044"/>
                      </a:cubicBezTo>
                      <a:cubicBezTo>
                        <a:pt x="4013" y="5284"/>
                        <a:pt x="6139" y="7380"/>
                        <a:pt x="6558" y="7649"/>
                      </a:cubicBezTo>
                      <a:cubicBezTo>
                        <a:pt x="7067" y="8009"/>
                        <a:pt x="7576" y="8338"/>
                        <a:pt x="8115" y="8667"/>
                      </a:cubicBezTo>
                      <a:cubicBezTo>
                        <a:pt x="8265" y="8787"/>
                        <a:pt x="8445" y="8847"/>
                        <a:pt x="8624" y="8877"/>
                      </a:cubicBezTo>
                      <a:cubicBezTo>
                        <a:pt x="8954" y="8847"/>
                        <a:pt x="9253" y="8697"/>
                        <a:pt x="9463" y="8458"/>
                      </a:cubicBezTo>
                      <a:cubicBezTo>
                        <a:pt x="9552" y="8368"/>
                        <a:pt x="9612" y="8278"/>
                        <a:pt x="9642" y="8188"/>
                      </a:cubicBezTo>
                      <a:cubicBezTo>
                        <a:pt x="9672" y="8009"/>
                        <a:pt x="9642" y="7829"/>
                        <a:pt x="9522" y="7709"/>
                      </a:cubicBezTo>
                      <a:cubicBezTo>
                        <a:pt x="8983" y="6781"/>
                        <a:pt x="8085" y="6182"/>
                        <a:pt x="7217" y="5553"/>
                      </a:cubicBezTo>
                      <a:cubicBezTo>
                        <a:pt x="6348" y="4954"/>
                        <a:pt x="5720" y="4236"/>
                        <a:pt x="4941" y="3577"/>
                      </a:cubicBezTo>
                      <a:cubicBezTo>
                        <a:pt x="4522" y="3218"/>
                        <a:pt x="2845" y="3038"/>
                        <a:pt x="2755" y="2499"/>
                      </a:cubicBezTo>
                      <a:cubicBezTo>
                        <a:pt x="2695" y="2259"/>
                        <a:pt x="4013" y="1780"/>
                        <a:pt x="3983" y="1541"/>
                      </a:cubicBezTo>
                      <a:cubicBezTo>
                        <a:pt x="3953" y="912"/>
                        <a:pt x="3534" y="373"/>
                        <a:pt x="2935" y="104"/>
                      </a:cubicBezTo>
                      <a:cubicBezTo>
                        <a:pt x="2750" y="33"/>
                        <a:pt x="2580" y="1"/>
                        <a:pt x="242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40"/>
                <p:cNvSpPr/>
                <p:nvPr/>
              </p:nvSpPr>
              <p:spPr>
                <a:xfrm rot="719107">
                  <a:off x="6745154" y="1919595"/>
                  <a:ext cx="239504" cy="125847"/>
                </a:xfrm>
                <a:custGeom>
                  <a:avLst/>
                  <a:gdLst/>
                  <a:ahLst/>
                  <a:cxnLst/>
                  <a:rect l="l" t="t" r="r" b="b"/>
                  <a:pathLst>
                    <a:path w="9942" h="5224" extrusionOk="0">
                      <a:moveTo>
                        <a:pt x="6546" y="1"/>
                      </a:moveTo>
                      <a:cubicBezTo>
                        <a:pt x="6481" y="1"/>
                        <a:pt x="6415" y="6"/>
                        <a:pt x="6349" y="16"/>
                      </a:cubicBezTo>
                      <a:cubicBezTo>
                        <a:pt x="5929" y="166"/>
                        <a:pt x="5600" y="465"/>
                        <a:pt x="5390" y="854"/>
                      </a:cubicBezTo>
                      <a:lnTo>
                        <a:pt x="5360" y="944"/>
                      </a:lnTo>
                      <a:cubicBezTo>
                        <a:pt x="5181" y="1304"/>
                        <a:pt x="4971" y="1633"/>
                        <a:pt x="4702" y="1932"/>
                      </a:cubicBezTo>
                      <a:cubicBezTo>
                        <a:pt x="3654" y="2921"/>
                        <a:pt x="1737" y="2531"/>
                        <a:pt x="659" y="3460"/>
                      </a:cubicBezTo>
                      <a:cubicBezTo>
                        <a:pt x="1" y="4028"/>
                        <a:pt x="180" y="4927"/>
                        <a:pt x="1079" y="5166"/>
                      </a:cubicBezTo>
                      <a:cubicBezTo>
                        <a:pt x="1212" y="5206"/>
                        <a:pt x="1366" y="5224"/>
                        <a:pt x="1534" y="5224"/>
                      </a:cubicBezTo>
                      <a:cubicBezTo>
                        <a:pt x="2500" y="5224"/>
                        <a:pt x="3941" y="4647"/>
                        <a:pt x="4732" y="4418"/>
                      </a:cubicBezTo>
                      <a:cubicBezTo>
                        <a:pt x="4965" y="4349"/>
                        <a:pt x="5211" y="4312"/>
                        <a:pt x="5457" y="4312"/>
                      </a:cubicBezTo>
                      <a:cubicBezTo>
                        <a:pt x="5749" y="4312"/>
                        <a:pt x="6043" y="4364"/>
                        <a:pt x="6319" y="4478"/>
                      </a:cubicBezTo>
                      <a:cubicBezTo>
                        <a:pt x="6528" y="4567"/>
                        <a:pt x="6708" y="4717"/>
                        <a:pt x="6918" y="4837"/>
                      </a:cubicBezTo>
                      <a:cubicBezTo>
                        <a:pt x="7189" y="4994"/>
                        <a:pt x="7481" y="5070"/>
                        <a:pt x="7774" y="5070"/>
                      </a:cubicBezTo>
                      <a:cubicBezTo>
                        <a:pt x="8095" y="5070"/>
                        <a:pt x="8417" y="4979"/>
                        <a:pt x="8714" y="4807"/>
                      </a:cubicBezTo>
                      <a:cubicBezTo>
                        <a:pt x="9942" y="3939"/>
                        <a:pt x="8864" y="2561"/>
                        <a:pt x="8325" y="1663"/>
                      </a:cubicBezTo>
                      <a:cubicBezTo>
                        <a:pt x="8025" y="1184"/>
                        <a:pt x="7876" y="675"/>
                        <a:pt x="7397" y="315"/>
                      </a:cubicBezTo>
                      <a:cubicBezTo>
                        <a:pt x="7149" y="117"/>
                        <a:pt x="6859" y="1"/>
                        <a:pt x="65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40"/>
                <p:cNvSpPr/>
                <p:nvPr/>
              </p:nvSpPr>
              <p:spPr>
                <a:xfrm rot="719107">
                  <a:off x="6584925" y="1529940"/>
                  <a:ext cx="178990" cy="191444"/>
                </a:xfrm>
                <a:custGeom>
                  <a:avLst/>
                  <a:gdLst/>
                  <a:ahLst/>
                  <a:cxnLst/>
                  <a:rect l="l" t="t" r="r" b="b"/>
                  <a:pathLst>
                    <a:path w="7430" h="7947" extrusionOk="0">
                      <a:moveTo>
                        <a:pt x="3210" y="1"/>
                      </a:moveTo>
                      <a:cubicBezTo>
                        <a:pt x="3179" y="1"/>
                        <a:pt x="3149" y="1"/>
                        <a:pt x="3118" y="3"/>
                      </a:cubicBezTo>
                      <a:cubicBezTo>
                        <a:pt x="2729" y="3"/>
                        <a:pt x="2369" y="183"/>
                        <a:pt x="2130" y="482"/>
                      </a:cubicBezTo>
                      <a:cubicBezTo>
                        <a:pt x="1920" y="841"/>
                        <a:pt x="1860" y="1291"/>
                        <a:pt x="1980" y="1710"/>
                      </a:cubicBezTo>
                      <a:lnTo>
                        <a:pt x="1980" y="1800"/>
                      </a:lnTo>
                      <a:cubicBezTo>
                        <a:pt x="2070" y="2189"/>
                        <a:pt x="2130" y="2608"/>
                        <a:pt x="2130" y="2997"/>
                      </a:cubicBezTo>
                      <a:cubicBezTo>
                        <a:pt x="1980" y="4405"/>
                        <a:pt x="273" y="5393"/>
                        <a:pt x="93" y="6800"/>
                      </a:cubicBezTo>
                      <a:cubicBezTo>
                        <a:pt x="1" y="7472"/>
                        <a:pt x="410" y="7947"/>
                        <a:pt x="989" y="7947"/>
                      </a:cubicBezTo>
                      <a:cubicBezTo>
                        <a:pt x="1158" y="7947"/>
                        <a:pt x="1341" y="7906"/>
                        <a:pt x="1531" y="7818"/>
                      </a:cubicBezTo>
                      <a:cubicBezTo>
                        <a:pt x="2369" y="7429"/>
                        <a:pt x="3267" y="5632"/>
                        <a:pt x="3806" y="4854"/>
                      </a:cubicBezTo>
                      <a:cubicBezTo>
                        <a:pt x="4076" y="4405"/>
                        <a:pt x="4525" y="4045"/>
                        <a:pt x="5034" y="3866"/>
                      </a:cubicBezTo>
                      <a:cubicBezTo>
                        <a:pt x="5244" y="3806"/>
                        <a:pt x="5483" y="3776"/>
                        <a:pt x="5723" y="3746"/>
                      </a:cubicBezTo>
                      <a:cubicBezTo>
                        <a:pt x="6352" y="3596"/>
                        <a:pt x="6861" y="3147"/>
                        <a:pt x="7040" y="2548"/>
                      </a:cubicBezTo>
                      <a:cubicBezTo>
                        <a:pt x="7430" y="1081"/>
                        <a:pt x="5693" y="752"/>
                        <a:pt x="4705" y="422"/>
                      </a:cubicBezTo>
                      <a:cubicBezTo>
                        <a:pt x="4194" y="252"/>
                        <a:pt x="3763" y="1"/>
                        <a:pt x="321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40"/>
                <p:cNvSpPr/>
                <p:nvPr/>
              </p:nvSpPr>
              <p:spPr>
                <a:xfrm rot="719107">
                  <a:off x="6155176" y="1343371"/>
                  <a:ext cx="126256" cy="217823"/>
                </a:xfrm>
                <a:custGeom>
                  <a:avLst/>
                  <a:gdLst/>
                  <a:ahLst/>
                  <a:cxnLst/>
                  <a:rect l="l" t="t" r="r" b="b"/>
                  <a:pathLst>
                    <a:path w="5241" h="9042" extrusionOk="0">
                      <a:moveTo>
                        <a:pt x="3882" y="0"/>
                      </a:moveTo>
                      <a:cubicBezTo>
                        <a:pt x="3170" y="0"/>
                        <a:pt x="2359" y="520"/>
                        <a:pt x="1767" y="844"/>
                      </a:cubicBezTo>
                      <a:cubicBezTo>
                        <a:pt x="1258" y="1114"/>
                        <a:pt x="779" y="1234"/>
                        <a:pt x="390" y="1683"/>
                      </a:cubicBezTo>
                      <a:cubicBezTo>
                        <a:pt x="120" y="1982"/>
                        <a:pt x="0" y="2341"/>
                        <a:pt x="30" y="2731"/>
                      </a:cubicBezTo>
                      <a:cubicBezTo>
                        <a:pt x="150" y="3150"/>
                        <a:pt x="420" y="3509"/>
                        <a:pt x="809" y="3719"/>
                      </a:cubicBezTo>
                      <a:lnTo>
                        <a:pt x="899" y="3749"/>
                      </a:lnTo>
                      <a:cubicBezTo>
                        <a:pt x="1258" y="3928"/>
                        <a:pt x="1557" y="4198"/>
                        <a:pt x="1857" y="4497"/>
                      </a:cubicBezTo>
                      <a:cubicBezTo>
                        <a:pt x="2755" y="5575"/>
                        <a:pt x="2276" y="7492"/>
                        <a:pt x="3174" y="8600"/>
                      </a:cubicBezTo>
                      <a:cubicBezTo>
                        <a:pt x="3393" y="8895"/>
                        <a:pt x="3689" y="9042"/>
                        <a:pt x="3979" y="9042"/>
                      </a:cubicBezTo>
                      <a:cubicBezTo>
                        <a:pt x="4365" y="9042"/>
                        <a:pt x="4740" y="8783"/>
                        <a:pt x="4911" y="8270"/>
                      </a:cubicBezTo>
                      <a:cubicBezTo>
                        <a:pt x="5211" y="7372"/>
                        <a:pt x="4552" y="5515"/>
                        <a:pt x="4342" y="4587"/>
                      </a:cubicBezTo>
                      <a:cubicBezTo>
                        <a:pt x="4222" y="4048"/>
                        <a:pt x="4252" y="3479"/>
                        <a:pt x="4492" y="3000"/>
                      </a:cubicBezTo>
                      <a:cubicBezTo>
                        <a:pt x="4582" y="2791"/>
                        <a:pt x="4761" y="2611"/>
                        <a:pt x="4851" y="2431"/>
                      </a:cubicBezTo>
                      <a:cubicBezTo>
                        <a:pt x="5211" y="1892"/>
                        <a:pt x="5241" y="1204"/>
                        <a:pt x="4941" y="635"/>
                      </a:cubicBezTo>
                      <a:cubicBezTo>
                        <a:pt x="4659" y="168"/>
                        <a:pt x="4286" y="0"/>
                        <a:pt x="388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40"/>
                <p:cNvSpPr/>
                <p:nvPr/>
              </p:nvSpPr>
              <p:spPr>
                <a:xfrm rot="719107">
                  <a:off x="6273233" y="2429727"/>
                  <a:ext cx="145023" cy="200020"/>
                </a:xfrm>
                <a:custGeom>
                  <a:avLst/>
                  <a:gdLst/>
                  <a:ahLst/>
                  <a:cxnLst/>
                  <a:rect l="l" t="t" r="r" b="b"/>
                  <a:pathLst>
                    <a:path w="6020" h="8303" extrusionOk="0">
                      <a:moveTo>
                        <a:pt x="1015" y="0"/>
                      </a:moveTo>
                      <a:cubicBezTo>
                        <a:pt x="539" y="0"/>
                        <a:pt x="151" y="375"/>
                        <a:pt x="91" y="941"/>
                      </a:cubicBezTo>
                      <a:cubicBezTo>
                        <a:pt x="1" y="2378"/>
                        <a:pt x="1438" y="3695"/>
                        <a:pt x="1258" y="5103"/>
                      </a:cubicBezTo>
                      <a:cubicBezTo>
                        <a:pt x="1199" y="5492"/>
                        <a:pt x="1049" y="5881"/>
                        <a:pt x="869" y="6241"/>
                      </a:cubicBezTo>
                      <a:lnTo>
                        <a:pt x="839" y="6301"/>
                      </a:lnTo>
                      <a:cubicBezTo>
                        <a:pt x="630" y="6690"/>
                        <a:pt x="600" y="7139"/>
                        <a:pt x="719" y="7558"/>
                      </a:cubicBezTo>
                      <a:cubicBezTo>
                        <a:pt x="899" y="7888"/>
                        <a:pt x="1199" y="8157"/>
                        <a:pt x="1588" y="8217"/>
                      </a:cubicBezTo>
                      <a:cubicBezTo>
                        <a:pt x="1788" y="8280"/>
                        <a:pt x="1980" y="8303"/>
                        <a:pt x="2170" y="8303"/>
                      </a:cubicBezTo>
                      <a:cubicBezTo>
                        <a:pt x="2522" y="8303"/>
                        <a:pt x="2866" y="8226"/>
                        <a:pt x="3235" y="8187"/>
                      </a:cubicBezTo>
                      <a:cubicBezTo>
                        <a:pt x="4253" y="8067"/>
                        <a:pt x="6019" y="8127"/>
                        <a:pt x="5960" y="6630"/>
                      </a:cubicBezTo>
                      <a:cubicBezTo>
                        <a:pt x="5900" y="5971"/>
                        <a:pt x="5510" y="5432"/>
                        <a:pt x="4941" y="5163"/>
                      </a:cubicBezTo>
                      <a:cubicBezTo>
                        <a:pt x="4732" y="5073"/>
                        <a:pt x="4492" y="5013"/>
                        <a:pt x="4283" y="4893"/>
                      </a:cubicBezTo>
                      <a:cubicBezTo>
                        <a:pt x="3834" y="4624"/>
                        <a:pt x="3474" y="4175"/>
                        <a:pt x="3295" y="3636"/>
                      </a:cubicBezTo>
                      <a:cubicBezTo>
                        <a:pt x="2965" y="2767"/>
                        <a:pt x="2486" y="851"/>
                        <a:pt x="1738" y="282"/>
                      </a:cubicBezTo>
                      <a:cubicBezTo>
                        <a:pt x="1494" y="87"/>
                        <a:pt x="1244" y="0"/>
                        <a:pt x="10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40"/>
                <p:cNvSpPr/>
                <p:nvPr/>
              </p:nvSpPr>
              <p:spPr>
                <a:xfrm rot="719107">
                  <a:off x="5689400" y="2144379"/>
                  <a:ext cx="193853" cy="176557"/>
                </a:xfrm>
                <a:custGeom>
                  <a:avLst/>
                  <a:gdLst/>
                  <a:ahLst/>
                  <a:cxnLst/>
                  <a:rect l="l" t="t" r="r" b="b"/>
                  <a:pathLst>
                    <a:path w="8047" h="7329" extrusionOk="0">
                      <a:moveTo>
                        <a:pt x="6882" y="1"/>
                      </a:moveTo>
                      <a:cubicBezTo>
                        <a:pt x="6797" y="1"/>
                        <a:pt x="6709" y="10"/>
                        <a:pt x="6618" y="29"/>
                      </a:cubicBezTo>
                      <a:cubicBezTo>
                        <a:pt x="5211" y="329"/>
                        <a:pt x="4372" y="2065"/>
                        <a:pt x="2965" y="2305"/>
                      </a:cubicBezTo>
                      <a:cubicBezTo>
                        <a:pt x="2816" y="2326"/>
                        <a:pt x="2672" y="2336"/>
                        <a:pt x="2529" y="2336"/>
                      </a:cubicBezTo>
                      <a:cubicBezTo>
                        <a:pt x="2270" y="2336"/>
                        <a:pt x="2019" y="2303"/>
                        <a:pt x="1767" y="2245"/>
                      </a:cubicBezTo>
                      <a:lnTo>
                        <a:pt x="1647" y="2245"/>
                      </a:lnTo>
                      <a:cubicBezTo>
                        <a:pt x="1540" y="2222"/>
                        <a:pt x="1431" y="2211"/>
                        <a:pt x="1322" y="2211"/>
                      </a:cubicBezTo>
                      <a:cubicBezTo>
                        <a:pt x="1005" y="2211"/>
                        <a:pt x="687" y="2306"/>
                        <a:pt x="420" y="2485"/>
                      </a:cubicBezTo>
                      <a:cubicBezTo>
                        <a:pt x="150" y="2754"/>
                        <a:pt x="0" y="3113"/>
                        <a:pt x="30" y="3503"/>
                      </a:cubicBezTo>
                      <a:cubicBezTo>
                        <a:pt x="30" y="4102"/>
                        <a:pt x="300" y="4521"/>
                        <a:pt x="539" y="5060"/>
                      </a:cubicBezTo>
                      <a:cubicBezTo>
                        <a:pt x="882" y="5904"/>
                        <a:pt x="1272" y="7329"/>
                        <a:pt x="2322" y="7329"/>
                      </a:cubicBezTo>
                      <a:cubicBezTo>
                        <a:pt x="2464" y="7329"/>
                        <a:pt x="2618" y="7303"/>
                        <a:pt x="2785" y="7246"/>
                      </a:cubicBezTo>
                      <a:cubicBezTo>
                        <a:pt x="3414" y="7036"/>
                        <a:pt x="3833" y="6497"/>
                        <a:pt x="3923" y="5868"/>
                      </a:cubicBezTo>
                      <a:cubicBezTo>
                        <a:pt x="3953" y="5629"/>
                        <a:pt x="3953" y="5389"/>
                        <a:pt x="3983" y="5179"/>
                      </a:cubicBezTo>
                      <a:cubicBezTo>
                        <a:pt x="4133" y="4640"/>
                        <a:pt x="4462" y="4191"/>
                        <a:pt x="4941" y="3862"/>
                      </a:cubicBezTo>
                      <a:cubicBezTo>
                        <a:pt x="5660" y="3293"/>
                        <a:pt x="7367" y="2275"/>
                        <a:pt x="7726" y="1407"/>
                      </a:cubicBezTo>
                      <a:cubicBezTo>
                        <a:pt x="8046" y="632"/>
                        <a:pt x="7581" y="1"/>
                        <a:pt x="688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40"/>
                <p:cNvSpPr/>
                <p:nvPr/>
              </p:nvSpPr>
              <p:spPr>
                <a:xfrm rot="719107">
                  <a:off x="6472458" y="2364262"/>
                  <a:ext cx="181784" cy="257379"/>
                </a:xfrm>
                <a:custGeom>
                  <a:avLst/>
                  <a:gdLst/>
                  <a:ahLst/>
                  <a:cxnLst/>
                  <a:rect l="l" t="t" r="r" b="b"/>
                  <a:pathLst>
                    <a:path w="7546" h="10684" extrusionOk="0">
                      <a:moveTo>
                        <a:pt x="963" y="0"/>
                      </a:moveTo>
                      <a:cubicBezTo>
                        <a:pt x="761" y="0"/>
                        <a:pt x="558" y="47"/>
                        <a:pt x="389" y="141"/>
                      </a:cubicBezTo>
                      <a:cubicBezTo>
                        <a:pt x="270" y="171"/>
                        <a:pt x="180" y="231"/>
                        <a:pt x="120" y="321"/>
                      </a:cubicBezTo>
                      <a:cubicBezTo>
                        <a:pt x="30" y="470"/>
                        <a:pt x="0" y="620"/>
                        <a:pt x="30" y="800"/>
                      </a:cubicBezTo>
                      <a:cubicBezTo>
                        <a:pt x="210" y="1878"/>
                        <a:pt x="809" y="2776"/>
                        <a:pt x="1378" y="3674"/>
                      </a:cubicBezTo>
                      <a:cubicBezTo>
                        <a:pt x="1976" y="4572"/>
                        <a:pt x="2276" y="5471"/>
                        <a:pt x="2755" y="6369"/>
                      </a:cubicBezTo>
                      <a:cubicBezTo>
                        <a:pt x="3024" y="6818"/>
                        <a:pt x="3144" y="7387"/>
                        <a:pt x="3084" y="7926"/>
                      </a:cubicBezTo>
                      <a:cubicBezTo>
                        <a:pt x="3024" y="8166"/>
                        <a:pt x="2935" y="8375"/>
                        <a:pt x="2875" y="8585"/>
                      </a:cubicBezTo>
                      <a:cubicBezTo>
                        <a:pt x="2695" y="9184"/>
                        <a:pt x="2845" y="9872"/>
                        <a:pt x="3294" y="10322"/>
                      </a:cubicBezTo>
                      <a:cubicBezTo>
                        <a:pt x="3582" y="10580"/>
                        <a:pt x="3867" y="10684"/>
                        <a:pt x="4143" y="10684"/>
                      </a:cubicBezTo>
                      <a:cubicBezTo>
                        <a:pt x="4957" y="10684"/>
                        <a:pt x="5699" y="9780"/>
                        <a:pt x="6258" y="9244"/>
                      </a:cubicBezTo>
                      <a:cubicBezTo>
                        <a:pt x="6678" y="8854"/>
                        <a:pt x="7127" y="8555"/>
                        <a:pt x="7366" y="8016"/>
                      </a:cubicBezTo>
                      <a:cubicBezTo>
                        <a:pt x="7546" y="7687"/>
                        <a:pt x="7546" y="7297"/>
                        <a:pt x="7426" y="6938"/>
                      </a:cubicBezTo>
                      <a:cubicBezTo>
                        <a:pt x="7187" y="6579"/>
                        <a:pt x="6827" y="6279"/>
                        <a:pt x="6408" y="6189"/>
                      </a:cubicBezTo>
                      <a:lnTo>
                        <a:pt x="6288" y="6159"/>
                      </a:lnTo>
                      <a:cubicBezTo>
                        <a:pt x="5899" y="6070"/>
                        <a:pt x="5510" y="5920"/>
                        <a:pt x="5180" y="5740"/>
                      </a:cubicBezTo>
                      <a:cubicBezTo>
                        <a:pt x="4252" y="5111"/>
                        <a:pt x="3054" y="2357"/>
                        <a:pt x="2785" y="1967"/>
                      </a:cubicBezTo>
                      <a:cubicBezTo>
                        <a:pt x="2426" y="1428"/>
                        <a:pt x="2096" y="919"/>
                        <a:pt x="1737" y="440"/>
                      </a:cubicBezTo>
                      <a:cubicBezTo>
                        <a:pt x="1617" y="261"/>
                        <a:pt x="1467" y="141"/>
                        <a:pt x="1318" y="51"/>
                      </a:cubicBezTo>
                      <a:cubicBezTo>
                        <a:pt x="1205" y="17"/>
                        <a:pt x="1085" y="0"/>
                        <a:pt x="9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40"/>
                <p:cNvSpPr/>
                <p:nvPr/>
              </p:nvSpPr>
              <p:spPr>
                <a:xfrm rot="719107">
                  <a:off x="6719550" y="1671719"/>
                  <a:ext cx="251790" cy="210981"/>
                </a:xfrm>
                <a:custGeom>
                  <a:avLst/>
                  <a:gdLst/>
                  <a:ahLst/>
                  <a:cxnLst/>
                  <a:rect l="l" t="t" r="r" b="b"/>
                  <a:pathLst>
                    <a:path w="10452" h="8758" extrusionOk="0">
                      <a:moveTo>
                        <a:pt x="6260" y="0"/>
                      </a:moveTo>
                      <a:cubicBezTo>
                        <a:pt x="6004" y="0"/>
                        <a:pt x="5750" y="74"/>
                        <a:pt x="5540" y="220"/>
                      </a:cubicBezTo>
                      <a:cubicBezTo>
                        <a:pt x="5211" y="520"/>
                        <a:pt x="5031" y="939"/>
                        <a:pt x="5031" y="1388"/>
                      </a:cubicBezTo>
                      <a:lnTo>
                        <a:pt x="5031" y="1448"/>
                      </a:lnTo>
                      <a:cubicBezTo>
                        <a:pt x="5001" y="1867"/>
                        <a:pt x="4942" y="2257"/>
                        <a:pt x="4822" y="2646"/>
                      </a:cubicBezTo>
                      <a:cubicBezTo>
                        <a:pt x="4403" y="3664"/>
                        <a:pt x="1977" y="5401"/>
                        <a:pt x="1618" y="5760"/>
                      </a:cubicBezTo>
                      <a:cubicBezTo>
                        <a:pt x="1199" y="6209"/>
                        <a:pt x="750" y="6658"/>
                        <a:pt x="330" y="7107"/>
                      </a:cubicBezTo>
                      <a:cubicBezTo>
                        <a:pt x="211" y="7227"/>
                        <a:pt x="91" y="7407"/>
                        <a:pt x="31" y="7587"/>
                      </a:cubicBezTo>
                      <a:cubicBezTo>
                        <a:pt x="1" y="7916"/>
                        <a:pt x="91" y="8215"/>
                        <a:pt x="330" y="8485"/>
                      </a:cubicBezTo>
                      <a:cubicBezTo>
                        <a:pt x="360" y="8575"/>
                        <a:pt x="450" y="8664"/>
                        <a:pt x="540" y="8724"/>
                      </a:cubicBezTo>
                      <a:cubicBezTo>
                        <a:pt x="597" y="8747"/>
                        <a:pt x="659" y="8757"/>
                        <a:pt x="721" y="8757"/>
                      </a:cubicBezTo>
                      <a:cubicBezTo>
                        <a:pt x="823" y="8757"/>
                        <a:pt x="926" y="8731"/>
                        <a:pt x="1019" y="8694"/>
                      </a:cubicBezTo>
                      <a:cubicBezTo>
                        <a:pt x="2037" y="8305"/>
                        <a:pt x="2786" y="7527"/>
                        <a:pt x="3564" y="6778"/>
                      </a:cubicBezTo>
                      <a:cubicBezTo>
                        <a:pt x="4313" y="6029"/>
                        <a:pt x="5121" y="5550"/>
                        <a:pt x="5930" y="4892"/>
                      </a:cubicBezTo>
                      <a:cubicBezTo>
                        <a:pt x="6319" y="4532"/>
                        <a:pt x="6828" y="4293"/>
                        <a:pt x="7397" y="4263"/>
                      </a:cubicBezTo>
                      <a:cubicBezTo>
                        <a:pt x="7607" y="4263"/>
                        <a:pt x="7846" y="4323"/>
                        <a:pt x="8086" y="4353"/>
                      </a:cubicBezTo>
                      <a:cubicBezTo>
                        <a:pt x="8139" y="4358"/>
                        <a:pt x="8192" y="4360"/>
                        <a:pt x="8244" y="4360"/>
                      </a:cubicBezTo>
                      <a:cubicBezTo>
                        <a:pt x="8814" y="4360"/>
                        <a:pt x="9344" y="4068"/>
                        <a:pt x="9673" y="3574"/>
                      </a:cubicBezTo>
                      <a:cubicBezTo>
                        <a:pt x="10451" y="2287"/>
                        <a:pt x="8894" y="1478"/>
                        <a:pt x="8026" y="879"/>
                      </a:cubicBezTo>
                      <a:cubicBezTo>
                        <a:pt x="7547" y="550"/>
                        <a:pt x="7187" y="191"/>
                        <a:pt x="6588" y="41"/>
                      </a:cubicBezTo>
                      <a:cubicBezTo>
                        <a:pt x="6481" y="14"/>
                        <a:pt x="6370" y="0"/>
                        <a:pt x="62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40"/>
                <p:cNvSpPr/>
                <p:nvPr/>
              </p:nvSpPr>
              <p:spPr>
                <a:xfrm rot="719107">
                  <a:off x="6475604" y="1336680"/>
                  <a:ext cx="137097" cy="263136"/>
                </a:xfrm>
                <a:custGeom>
                  <a:avLst/>
                  <a:gdLst/>
                  <a:ahLst/>
                  <a:cxnLst/>
                  <a:rect l="l" t="t" r="r" b="b"/>
                  <a:pathLst>
                    <a:path w="5691" h="10923" extrusionOk="0">
                      <a:moveTo>
                        <a:pt x="4006" y="0"/>
                      </a:moveTo>
                      <a:cubicBezTo>
                        <a:pt x="3533" y="0"/>
                        <a:pt x="3037" y="78"/>
                        <a:pt x="2637" y="113"/>
                      </a:cubicBezTo>
                      <a:cubicBezTo>
                        <a:pt x="2068" y="172"/>
                        <a:pt x="1559" y="113"/>
                        <a:pt x="1020" y="382"/>
                      </a:cubicBezTo>
                      <a:cubicBezTo>
                        <a:pt x="660" y="532"/>
                        <a:pt x="421" y="831"/>
                        <a:pt x="301" y="1191"/>
                      </a:cubicBezTo>
                      <a:cubicBezTo>
                        <a:pt x="244" y="1621"/>
                        <a:pt x="351" y="2023"/>
                        <a:pt x="623" y="2372"/>
                      </a:cubicBezTo>
                      <a:lnTo>
                        <a:pt x="623" y="2372"/>
                      </a:lnTo>
                      <a:cubicBezTo>
                        <a:pt x="0" y="2677"/>
                        <a:pt x="273" y="9030"/>
                        <a:pt x="597" y="9030"/>
                      </a:cubicBezTo>
                      <a:cubicBezTo>
                        <a:pt x="661" y="9030"/>
                        <a:pt x="727" y="8780"/>
                        <a:pt x="789" y="8183"/>
                      </a:cubicBezTo>
                      <a:lnTo>
                        <a:pt x="789" y="8183"/>
                      </a:lnTo>
                      <a:cubicBezTo>
                        <a:pt x="736" y="8731"/>
                        <a:pt x="687" y="9261"/>
                        <a:pt x="660" y="9814"/>
                      </a:cubicBezTo>
                      <a:cubicBezTo>
                        <a:pt x="660" y="9994"/>
                        <a:pt x="660" y="10203"/>
                        <a:pt x="750" y="10383"/>
                      </a:cubicBezTo>
                      <a:cubicBezTo>
                        <a:pt x="930" y="10653"/>
                        <a:pt x="1199" y="10832"/>
                        <a:pt x="1529" y="10892"/>
                      </a:cubicBezTo>
                      <a:cubicBezTo>
                        <a:pt x="1648" y="10922"/>
                        <a:pt x="1738" y="10922"/>
                        <a:pt x="1858" y="10922"/>
                      </a:cubicBezTo>
                      <a:cubicBezTo>
                        <a:pt x="2008" y="10862"/>
                        <a:pt x="2158" y="10742"/>
                        <a:pt x="2217" y="10593"/>
                      </a:cubicBezTo>
                      <a:cubicBezTo>
                        <a:pt x="2756" y="9635"/>
                        <a:pt x="2846" y="8557"/>
                        <a:pt x="2966" y="7509"/>
                      </a:cubicBezTo>
                      <a:cubicBezTo>
                        <a:pt x="3086" y="6461"/>
                        <a:pt x="3385" y="5562"/>
                        <a:pt x="3595" y="4544"/>
                      </a:cubicBezTo>
                      <a:cubicBezTo>
                        <a:pt x="3655" y="4005"/>
                        <a:pt x="3894" y="3496"/>
                        <a:pt x="4313" y="3137"/>
                      </a:cubicBezTo>
                      <a:cubicBezTo>
                        <a:pt x="4493" y="2987"/>
                        <a:pt x="4673" y="2897"/>
                        <a:pt x="4882" y="2748"/>
                      </a:cubicBezTo>
                      <a:cubicBezTo>
                        <a:pt x="5421" y="2388"/>
                        <a:pt x="5691" y="1759"/>
                        <a:pt x="5631" y="1131"/>
                      </a:cubicBezTo>
                      <a:cubicBezTo>
                        <a:pt x="5483" y="205"/>
                        <a:pt x="4774" y="0"/>
                        <a:pt x="40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40"/>
                <p:cNvSpPr/>
                <p:nvPr/>
              </p:nvSpPr>
              <p:spPr>
                <a:xfrm rot="719107">
                  <a:off x="5742075" y="1500586"/>
                  <a:ext cx="1169311" cy="1049390"/>
                </a:xfrm>
                <a:custGeom>
                  <a:avLst/>
                  <a:gdLst/>
                  <a:ahLst/>
                  <a:cxnLst/>
                  <a:rect l="l" t="t" r="r" b="b"/>
                  <a:pathLst>
                    <a:path w="48539" h="43561" extrusionOk="0">
                      <a:moveTo>
                        <a:pt x="23266" y="1"/>
                      </a:moveTo>
                      <a:cubicBezTo>
                        <a:pt x="22290" y="1"/>
                        <a:pt x="21301" y="67"/>
                        <a:pt x="20302" y="203"/>
                      </a:cubicBezTo>
                      <a:cubicBezTo>
                        <a:pt x="19733" y="293"/>
                        <a:pt x="19194" y="383"/>
                        <a:pt x="18625" y="502"/>
                      </a:cubicBezTo>
                      <a:cubicBezTo>
                        <a:pt x="14673" y="1311"/>
                        <a:pt x="10810" y="2868"/>
                        <a:pt x="7696" y="5443"/>
                      </a:cubicBezTo>
                      <a:cubicBezTo>
                        <a:pt x="629" y="11252"/>
                        <a:pt x="1" y="21732"/>
                        <a:pt x="2666" y="29937"/>
                      </a:cubicBezTo>
                      <a:cubicBezTo>
                        <a:pt x="5450" y="38530"/>
                        <a:pt x="13296" y="43561"/>
                        <a:pt x="22219" y="43561"/>
                      </a:cubicBezTo>
                      <a:cubicBezTo>
                        <a:pt x="36771" y="43531"/>
                        <a:pt x="48539" y="32602"/>
                        <a:pt x="45006" y="17810"/>
                      </a:cubicBezTo>
                      <a:cubicBezTo>
                        <a:pt x="42569" y="7516"/>
                        <a:pt x="33675" y="1"/>
                        <a:pt x="232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40"/>
                <p:cNvSpPr/>
                <p:nvPr/>
              </p:nvSpPr>
              <p:spPr>
                <a:xfrm rot="719107">
                  <a:off x="6458011" y="1850975"/>
                  <a:ext cx="281349" cy="277157"/>
                </a:xfrm>
                <a:custGeom>
                  <a:avLst/>
                  <a:gdLst/>
                  <a:ahLst/>
                  <a:cxnLst/>
                  <a:rect l="l" t="t" r="r" b="b"/>
                  <a:pathLst>
                    <a:path w="11679" h="11505" extrusionOk="0">
                      <a:moveTo>
                        <a:pt x="5287" y="1"/>
                      </a:moveTo>
                      <a:cubicBezTo>
                        <a:pt x="4829" y="1"/>
                        <a:pt x="4371" y="61"/>
                        <a:pt x="3923" y="187"/>
                      </a:cubicBezTo>
                      <a:cubicBezTo>
                        <a:pt x="1618" y="816"/>
                        <a:pt x="1" y="3211"/>
                        <a:pt x="60" y="5607"/>
                      </a:cubicBezTo>
                      <a:cubicBezTo>
                        <a:pt x="210" y="8062"/>
                        <a:pt x="1767" y="10188"/>
                        <a:pt x="4013" y="11116"/>
                      </a:cubicBezTo>
                      <a:cubicBezTo>
                        <a:pt x="4656" y="11382"/>
                        <a:pt x="5394" y="11505"/>
                        <a:pt x="6148" y="11505"/>
                      </a:cubicBezTo>
                      <a:cubicBezTo>
                        <a:pt x="7431" y="11505"/>
                        <a:pt x="8763" y="11151"/>
                        <a:pt x="9762" y="10547"/>
                      </a:cubicBezTo>
                      <a:cubicBezTo>
                        <a:pt x="10601" y="10008"/>
                        <a:pt x="11199" y="9349"/>
                        <a:pt x="11349" y="8331"/>
                      </a:cubicBezTo>
                      <a:cubicBezTo>
                        <a:pt x="11678" y="6175"/>
                        <a:pt x="11199" y="3840"/>
                        <a:pt x="9822" y="2163"/>
                      </a:cubicBezTo>
                      <a:cubicBezTo>
                        <a:pt x="8711" y="839"/>
                        <a:pt x="7003" y="1"/>
                        <a:pt x="528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40"/>
                <p:cNvSpPr/>
                <p:nvPr/>
              </p:nvSpPr>
              <p:spPr>
                <a:xfrm rot="719107">
                  <a:off x="6384657" y="1676586"/>
                  <a:ext cx="161621" cy="158055"/>
                </a:xfrm>
                <a:custGeom>
                  <a:avLst/>
                  <a:gdLst/>
                  <a:ahLst/>
                  <a:cxnLst/>
                  <a:rect l="l" t="t" r="r" b="b"/>
                  <a:pathLst>
                    <a:path w="6709" h="6561" extrusionOk="0">
                      <a:moveTo>
                        <a:pt x="3060" y="0"/>
                      </a:moveTo>
                      <a:cubicBezTo>
                        <a:pt x="2788" y="0"/>
                        <a:pt x="2515" y="35"/>
                        <a:pt x="2247" y="107"/>
                      </a:cubicBezTo>
                      <a:cubicBezTo>
                        <a:pt x="899" y="526"/>
                        <a:pt x="1" y="1784"/>
                        <a:pt x="31" y="3191"/>
                      </a:cubicBezTo>
                      <a:cubicBezTo>
                        <a:pt x="121" y="4599"/>
                        <a:pt x="989" y="5796"/>
                        <a:pt x="2277" y="6335"/>
                      </a:cubicBezTo>
                      <a:cubicBezTo>
                        <a:pt x="2693" y="6486"/>
                        <a:pt x="3128" y="6560"/>
                        <a:pt x="3562" y="6560"/>
                      </a:cubicBezTo>
                      <a:cubicBezTo>
                        <a:pt x="4250" y="6560"/>
                        <a:pt x="4934" y="6373"/>
                        <a:pt x="5540" y="6006"/>
                      </a:cubicBezTo>
                      <a:cubicBezTo>
                        <a:pt x="6020" y="5766"/>
                        <a:pt x="6379" y="5287"/>
                        <a:pt x="6499" y="4748"/>
                      </a:cubicBezTo>
                      <a:cubicBezTo>
                        <a:pt x="6708" y="3491"/>
                        <a:pt x="6379" y="2203"/>
                        <a:pt x="5600" y="1215"/>
                      </a:cubicBezTo>
                      <a:cubicBezTo>
                        <a:pt x="4969" y="443"/>
                        <a:pt x="4027" y="0"/>
                        <a:pt x="30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40"/>
                <p:cNvSpPr/>
                <p:nvPr/>
              </p:nvSpPr>
              <p:spPr>
                <a:xfrm rot="719107">
                  <a:off x="6525841" y="2192065"/>
                  <a:ext cx="69982" cy="66224"/>
                </a:xfrm>
                <a:custGeom>
                  <a:avLst/>
                  <a:gdLst/>
                  <a:ahLst/>
                  <a:cxnLst/>
                  <a:rect l="l" t="t" r="r" b="b"/>
                  <a:pathLst>
                    <a:path w="2905" h="2749" extrusionOk="0">
                      <a:moveTo>
                        <a:pt x="1430" y="1"/>
                      </a:moveTo>
                      <a:cubicBezTo>
                        <a:pt x="1304" y="1"/>
                        <a:pt x="1175" y="16"/>
                        <a:pt x="1048" y="48"/>
                      </a:cubicBezTo>
                      <a:cubicBezTo>
                        <a:pt x="390" y="288"/>
                        <a:pt x="90" y="1126"/>
                        <a:pt x="60" y="1755"/>
                      </a:cubicBezTo>
                      <a:cubicBezTo>
                        <a:pt x="0" y="2024"/>
                        <a:pt x="60" y="2294"/>
                        <a:pt x="240" y="2503"/>
                      </a:cubicBezTo>
                      <a:cubicBezTo>
                        <a:pt x="397" y="2660"/>
                        <a:pt x="645" y="2749"/>
                        <a:pt x="885" y="2749"/>
                      </a:cubicBezTo>
                      <a:cubicBezTo>
                        <a:pt x="920" y="2749"/>
                        <a:pt x="954" y="2747"/>
                        <a:pt x="988" y="2743"/>
                      </a:cubicBezTo>
                      <a:cubicBezTo>
                        <a:pt x="1468" y="2683"/>
                        <a:pt x="1917" y="2473"/>
                        <a:pt x="2276" y="2114"/>
                      </a:cubicBezTo>
                      <a:cubicBezTo>
                        <a:pt x="2605" y="1725"/>
                        <a:pt x="2905" y="1066"/>
                        <a:pt x="2605" y="617"/>
                      </a:cubicBezTo>
                      <a:cubicBezTo>
                        <a:pt x="2346" y="216"/>
                        <a:pt x="1900" y="1"/>
                        <a:pt x="14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40"/>
                <p:cNvSpPr/>
                <p:nvPr/>
              </p:nvSpPr>
              <p:spPr>
                <a:xfrm rot="719107">
                  <a:off x="6142869" y="1849424"/>
                  <a:ext cx="69982" cy="66103"/>
                </a:xfrm>
                <a:custGeom>
                  <a:avLst/>
                  <a:gdLst/>
                  <a:ahLst/>
                  <a:cxnLst/>
                  <a:rect l="l" t="t" r="r" b="b"/>
                  <a:pathLst>
                    <a:path w="2905" h="2744" extrusionOk="0">
                      <a:moveTo>
                        <a:pt x="1438" y="0"/>
                      </a:moveTo>
                      <a:cubicBezTo>
                        <a:pt x="1308" y="0"/>
                        <a:pt x="1176" y="20"/>
                        <a:pt x="1048" y="60"/>
                      </a:cubicBezTo>
                      <a:cubicBezTo>
                        <a:pt x="390" y="300"/>
                        <a:pt x="90" y="1108"/>
                        <a:pt x="30" y="1767"/>
                      </a:cubicBezTo>
                      <a:cubicBezTo>
                        <a:pt x="0" y="2036"/>
                        <a:pt x="60" y="2306"/>
                        <a:pt x="210" y="2515"/>
                      </a:cubicBezTo>
                      <a:cubicBezTo>
                        <a:pt x="376" y="2658"/>
                        <a:pt x="579" y="2744"/>
                        <a:pt x="790" y="2744"/>
                      </a:cubicBezTo>
                      <a:cubicBezTo>
                        <a:pt x="846" y="2744"/>
                        <a:pt x="902" y="2738"/>
                        <a:pt x="958" y="2725"/>
                      </a:cubicBezTo>
                      <a:cubicBezTo>
                        <a:pt x="1468" y="2695"/>
                        <a:pt x="1917" y="2486"/>
                        <a:pt x="2246" y="2096"/>
                      </a:cubicBezTo>
                      <a:cubicBezTo>
                        <a:pt x="2605" y="1737"/>
                        <a:pt x="2905" y="1078"/>
                        <a:pt x="2605" y="599"/>
                      </a:cubicBezTo>
                      <a:cubicBezTo>
                        <a:pt x="2327" y="228"/>
                        <a:pt x="1887" y="0"/>
                        <a:pt x="143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40"/>
                <p:cNvSpPr/>
                <p:nvPr/>
              </p:nvSpPr>
              <p:spPr>
                <a:xfrm rot="719107">
                  <a:off x="6277603" y="1910776"/>
                  <a:ext cx="136254" cy="132953"/>
                </a:xfrm>
                <a:custGeom>
                  <a:avLst/>
                  <a:gdLst/>
                  <a:ahLst/>
                  <a:cxnLst/>
                  <a:rect l="l" t="t" r="r" b="b"/>
                  <a:pathLst>
                    <a:path w="5656" h="5519" extrusionOk="0">
                      <a:moveTo>
                        <a:pt x="2858" y="1"/>
                      </a:moveTo>
                      <a:cubicBezTo>
                        <a:pt x="2689" y="1"/>
                        <a:pt x="2514" y="21"/>
                        <a:pt x="2336" y="64"/>
                      </a:cubicBezTo>
                      <a:cubicBezTo>
                        <a:pt x="1528" y="244"/>
                        <a:pt x="869" y="843"/>
                        <a:pt x="599" y="1621"/>
                      </a:cubicBezTo>
                      <a:cubicBezTo>
                        <a:pt x="0" y="3418"/>
                        <a:pt x="1198" y="5304"/>
                        <a:pt x="3085" y="5514"/>
                      </a:cubicBezTo>
                      <a:cubicBezTo>
                        <a:pt x="3135" y="5517"/>
                        <a:pt x="3184" y="5519"/>
                        <a:pt x="3233" y="5519"/>
                      </a:cubicBezTo>
                      <a:cubicBezTo>
                        <a:pt x="4573" y="5519"/>
                        <a:pt x="5656" y="4357"/>
                        <a:pt x="5540" y="3029"/>
                      </a:cubicBezTo>
                      <a:cubicBezTo>
                        <a:pt x="5433" y="1551"/>
                        <a:pt x="4337"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40"/>
                <p:cNvSpPr/>
                <p:nvPr/>
              </p:nvSpPr>
              <p:spPr>
                <a:xfrm rot="719107">
                  <a:off x="6085507" y="1609969"/>
                  <a:ext cx="124811" cy="125534"/>
                </a:xfrm>
                <a:custGeom>
                  <a:avLst/>
                  <a:gdLst/>
                  <a:ahLst/>
                  <a:cxnLst/>
                  <a:rect l="l" t="t" r="r" b="b"/>
                  <a:pathLst>
                    <a:path w="5181" h="5211" extrusionOk="0">
                      <a:moveTo>
                        <a:pt x="2990" y="1"/>
                      </a:moveTo>
                      <a:cubicBezTo>
                        <a:pt x="2800" y="1"/>
                        <a:pt x="2602" y="29"/>
                        <a:pt x="2396" y="90"/>
                      </a:cubicBezTo>
                      <a:cubicBezTo>
                        <a:pt x="1617" y="330"/>
                        <a:pt x="988" y="928"/>
                        <a:pt x="689" y="1677"/>
                      </a:cubicBezTo>
                      <a:cubicBezTo>
                        <a:pt x="0" y="3384"/>
                        <a:pt x="1048" y="5180"/>
                        <a:pt x="2755" y="5210"/>
                      </a:cubicBezTo>
                      <a:cubicBezTo>
                        <a:pt x="4072" y="5210"/>
                        <a:pt x="5150" y="4013"/>
                        <a:pt x="5180" y="2695"/>
                      </a:cubicBezTo>
                      <a:cubicBezTo>
                        <a:pt x="5180" y="1336"/>
                        <a:pt x="4291" y="1"/>
                        <a:pt x="299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40"/>
                <p:cNvSpPr/>
                <p:nvPr/>
              </p:nvSpPr>
              <p:spPr>
                <a:xfrm rot="719107">
                  <a:off x="6106625" y="2351042"/>
                  <a:ext cx="124088" cy="125558"/>
                </a:xfrm>
                <a:custGeom>
                  <a:avLst/>
                  <a:gdLst/>
                  <a:ahLst/>
                  <a:cxnLst/>
                  <a:rect l="l" t="t" r="r" b="b"/>
                  <a:pathLst>
                    <a:path w="5151" h="5212" extrusionOk="0">
                      <a:moveTo>
                        <a:pt x="2989" y="1"/>
                      </a:moveTo>
                      <a:cubicBezTo>
                        <a:pt x="2800" y="1"/>
                        <a:pt x="2602" y="29"/>
                        <a:pt x="2396" y="90"/>
                      </a:cubicBezTo>
                      <a:cubicBezTo>
                        <a:pt x="1617" y="330"/>
                        <a:pt x="989" y="929"/>
                        <a:pt x="689" y="1677"/>
                      </a:cubicBezTo>
                      <a:cubicBezTo>
                        <a:pt x="0" y="3384"/>
                        <a:pt x="1019" y="5181"/>
                        <a:pt x="2725" y="5211"/>
                      </a:cubicBezTo>
                      <a:cubicBezTo>
                        <a:pt x="2741" y="5211"/>
                        <a:pt x="2757" y="5211"/>
                        <a:pt x="2772" y="5211"/>
                      </a:cubicBezTo>
                      <a:cubicBezTo>
                        <a:pt x="4098" y="5211"/>
                        <a:pt x="5151" y="3968"/>
                        <a:pt x="5151" y="2695"/>
                      </a:cubicBezTo>
                      <a:cubicBezTo>
                        <a:pt x="5151" y="1337"/>
                        <a:pt x="4284" y="1"/>
                        <a:pt x="298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40"/>
                <p:cNvSpPr/>
                <p:nvPr/>
              </p:nvSpPr>
              <p:spPr>
                <a:xfrm rot="719107">
                  <a:off x="6254021" y="2194075"/>
                  <a:ext cx="222906" cy="208548"/>
                </a:xfrm>
                <a:custGeom>
                  <a:avLst/>
                  <a:gdLst/>
                  <a:ahLst/>
                  <a:cxnLst/>
                  <a:rect l="l" t="t" r="r" b="b"/>
                  <a:pathLst>
                    <a:path w="9253" h="8657" extrusionOk="0">
                      <a:moveTo>
                        <a:pt x="4770" y="1"/>
                      </a:moveTo>
                      <a:cubicBezTo>
                        <a:pt x="4397" y="1"/>
                        <a:pt x="4023" y="38"/>
                        <a:pt x="3653" y="114"/>
                      </a:cubicBezTo>
                      <a:cubicBezTo>
                        <a:pt x="3174" y="174"/>
                        <a:pt x="2695" y="293"/>
                        <a:pt x="2246" y="503"/>
                      </a:cubicBezTo>
                      <a:cubicBezTo>
                        <a:pt x="1288" y="982"/>
                        <a:pt x="689" y="2000"/>
                        <a:pt x="390" y="3048"/>
                      </a:cubicBezTo>
                      <a:cubicBezTo>
                        <a:pt x="0" y="4216"/>
                        <a:pt x="90" y="5504"/>
                        <a:pt x="629" y="6641"/>
                      </a:cubicBezTo>
                      <a:cubicBezTo>
                        <a:pt x="1369" y="8065"/>
                        <a:pt x="2590" y="8656"/>
                        <a:pt x="3876" y="8656"/>
                      </a:cubicBezTo>
                      <a:cubicBezTo>
                        <a:pt x="5296" y="8656"/>
                        <a:pt x="6795" y="7936"/>
                        <a:pt x="7816" y="6821"/>
                      </a:cubicBezTo>
                      <a:cubicBezTo>
                        <a:pt x="8834" y="5773"/>
                        <a:pt x="9253" y="4276"/>
                        <a:pt x="8923" y="2869"/>
                      </a:cubicBezTo>
                      <a:cubicBezTo>
                        <a:pt x="8654" y="1701"/>
                        <a:pt x="7816" y="773"/>
                        <a:pt x="6708" y="323"/>
                      </a:cubicBezTo>
                      <a:cubicBezTo>
                        <a:pt x="6078" y="114"/>
                        <a:pt x="5425" y="1"/>
                        <a:pt x="477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40"/>
                <p:cNvSpPr/>
                <p:nvPr/>
              </p:nvSpPr>
              <p:spPr>
                <a:xfrm rot="719107">
                  <a:off x="5875885" y="1755103"/>
                  <a:ext cx="222183" cy="208572"/>
                </a:xfrm>
                <a:custGeom>
                  <a:avLst/>
                  <a:gdLst/>
                  <a:ahLst/>
                  <a:cxnLst/>
                  <a:rect l="l" t="t" r="r" b="b"/>
                  <a:pathLst>
                    <a:path w="9223" h="8658" extrusionOk="0">
                      <a:moveTo>
                        <a:pt x="4849" y="1"/>
                      </a:moveTo>
                      <a:cubicBezTo>
                        <a:pt x="4450" y="1"/>
                        <a:pt x="4049" y="42"/>
                        <a:pt x="3653" y="123"/>
                      </a:cubicBezTo>
                      <a:cubicBezTo>
                        <a:pt x="3174" y="153"/>
                        <a:pt x="2695" y="273"/>
                        <a:pt x="2216" y="483"/>
                      </a:cubicBezTo>
                      <a:cubicBezTo>
                        <a:pt x="1258" y="962"/>
                        <a:pt x="659" y="1980"/>
                        <a:pt x="360" y="3028"/>
                      </a:cubicBezTo>
                      <a:cubicBezTo>
                        <a:pt x="0" y="4225"/>
                        <a:pt x="60" y="5513"/>
                        <a:pt x="599" y="6621"/>
                      </a:cubicBezTo>
                      <a:cubicBezTo>
                        <a:pt x="1340" y="8060"/>
                        <a:pt x="2568" y="8658"/>
                        <a:pt x="3859" y="8658"/>
                      </a:cubicBezTo>
                      <a:cubicBezTo>
                        <a:pt x="5282" y="8658"/>
                        <a:pt x="6781" y="7931"/>
                        <a:pt x="7786" y="6801"/>
                      </a:cubicBezTo>
                      <a:cubicBezTo>
                        <a:pt x="8804" y="5753"/>
                        <a:pt x="9223" y="4285"/>
                        <a:pt x="8923" y="2848"/>
                      </a:cubicBezTo>
                      <a:cubicBezTo>
                        <a:pt x="8624" y="1710"/>
                        <a:pt x="7816" y="752"/>
                        <a:pt x="6708" y="303"/>
                      </a:cubicBezTo>
                      <a:cubicBezTo>
                        <a:pt x="6104" y="102"/>
                        <a:pt x="5478" y="1"/>
                        <a:pt x="484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40"/>
                <p:cNvSpPr/>
                <p:nvPr/>
              </p:nvSpPr>
              <p:spPr>
                <a:xfrm rot="719107">
                  <a:off x="6371245" y="1962975"/>
                  <a:ext cx="156538" cy="163765"/>
                </a:xfrm>
                <a:custGeom>
                  <a:avLst/>
                  <a:gdLst/>
                  <a:ahLst/>
                  <a:cxnLst/>
                  <a:rect l="l" t="t" r="r" b="b"/>
                  <a:pathLst>
                    <a:path w="6498" h="6798" extrusionOk="0">
                      <a:moveTo>
                        <a:pt x="1131" y="1"/>
                      </a:moveTo>
                      <a:cubicBezTo>
                        <a:pt x="508" y="1"/>
                        <a:pt x="1" y="405"/>
                        <a:pt x="505" y="1069"/>
                      </a:cubicBezTo>
                      <a:lnTo>
                        <a:pt x="4488" y="6429"/>
                      </a:lnTo>
                      <a:cubicBezTo>
                        <a:pt x="4548" y="6489"/>
                        <a:pt x="4637" y="6579"/>
                        <a:pt x="4727" y="6638"/>
                      </a:cubicBezTo>
                      <a:cubicBezTo>
                        <a:pt x="4896" y="6749"/>
                        <a:pt x="5070" y="6797"/>
                        <a:pt x="5238" y="6797"/>
                      </a:cubicBezTo>
                      <a:cubicBezTo>
                        <a:pt x="5930" y="6797"/>
                        <a:pt x="6497" y="5966"/>
                        <a:pt x="6015" y="5291"/>
                      </a:cubicBezTo>
                      <a:lnTo>
                        <a:pt x="4338" y="3075"/>
                      </a:lnTo>
                      <a:cubicBezTo>
                        <a:pt x="3619" y="2087"/>
                        <a:pt x="2691" y="231"/>
                        <a:pt x="1374" y="21"/>
                      </a:cubicBezTo>
                      <a:cubicBezTo>
                        <a:pt x="1292" y="7"/>
                        <a:pt x="1210" y="1"/>
                        <a:pt x="11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40"/>
                <p:cNvSpPr/>
                <p:nvPr/>
              </p:nvSpPr>
              <p:spPr>
                <a:xfrm rot="719107">
                  <a:off x="6358762" y="1980598"/>
                  <a:ext cx="180363" cy="129605"/>
                </a:xfrm>
                <a:custGeom>
                  <a:avLst/>
                  <a:gdLst/>
                  <a:ahLst/>
                  <a:cxnLst/>
                  <a:rect l="l" t="t" r="r" b="b"/>
                  <a:pathLst>
                    <a:path w="7487" h="5380" extrusionOk="0">
                      <a:moveTo>
                        <a:pt x="6160" y="0"/>
                      </a:moveTo>
                      <a:cubicBezTo>
                        <a:pt x="4999" y="0"/>
                        <a:pt x="3886" y="1173"/>
                        <a:pt x="2995" y="1830"/>
                      </a:cubicBezTo>
                      <a:lnTo>
                        <a:pt x="509" y="3687"/>
                      </a:lnTo>
                      <a:cubicBezTo>
                        <a:pt x="0" y="4076"/>
                        <a:pt x="30" y="4854"/>
                        <a:pt x="569" y="5214"/>
                      </a:cubicBezTo>
                      <a:cubicBezTo>
                        <a:pt x="724" y="5326"/>
                        <a:pt x="898" y="5379"/>
                        <a:pt x="1073" y="5379"/>
                      </a:cubicBezTo>
                      <a:cubicBezTo>
                        <a:pt x="1272" y="5379"/>
                        <a:pt x="1472" y="5311"/>
                        <a:pt x="1647" y="5184"/>
                      </a:cubicBezTo>
                      <a:lnTo>
                        <a:pt x="7007" y="1171"/>
                      </a:lnTo>
                      <a:cubicBezTo>
                        <a:pt x="7306" y="962"/>
                        <a:pt x="7486" y="543"/>
                        <a:pt x="7127" y="303"/>
                      </a:cubicBezTo>
                      <a:cubicBezTo>
                        <a:pt x="6803" y="90"/>
                        <a:pt x="6480" y="0"/>
                        <a:pt x="616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40"/>
                <p:cNvSpPr/>
                <p:nvPr/>
              </p:nvSpPr>
              <p:spPr>
                <a:xfrm rot="719107">
                  <a:off x="6046085" y="1847947"/>
                  <a:ext cx="149262" cy="162536"/>
                </a:xfrm>
                <a:custGeom>
                  <a:avLst/>
                  <a:gdLst/>
                  <a:ahLst/>
                  <a:cxnLst/>
                  <a:rect l="l" t="t" r="r" b="b"/>
                  <a:pathLst>
                    <a:path w="6196" h="6747" extrusionOk="0">
                      <a:moveTo>
                        <a:pt x="569" y="0"/>
                      </a:moveTo>
                      <a:cubicBezTo>
                        <a:pt x="299" y="0"/>
                        <a:pt x="30" y="90"/>
                        <a:pt x="0" y="390"/>
                      </a:cubicBezTo>
                      <a:cubicBezTo>
                        <a:pt x="0" y="599"/>
                        <a:pt x="60" y="839"/>
                        <a:pt x="210" y="1019"/>
                      </a:cubicBezTo>
                      <a:lnTo>
                        <a:pt x="4192" y="6378"/>
                      </a:lnTo>
                      <a:cubicBezTo>
                        <a:pt x="4252" y="6468"/>
                        <a:pt x="4342" y="6528"/>
                        <a:pt x="4432" y="6588"/>
                      </a:cubicBezTo>
                      <a:cubicBezTo>
                        <a:pt x="4600" y="6699"/>
                        <a:pt x="4775" y="6747"/>
                        <a:pt x="4942" y="6747"/>
                      </a:cubicBezTo>
                      <a:cubicBezTo>
                        <a:pt x="5634" y="6747"/>
                        <a:pt x="6196" y="5916"/>
                        <a:pt x="5689" y="5241"/>
                      </a:cubicBezTo>
                      <a:lnTo>
                        <a:pt x="5180" y="4582"/>
                      </a:lnTo>
                      <a:lnTo>
                        <a:pt x="3503" y="2336"/>
                      </a:lnTo>
                      <a:lnTo>
                        <a:pt x="2635" y="1138"/>
                      </a:lnTo>
                      <a:cubicBezTo>
                        <a:pt x="2336" y="749"/>
                        <a:pt x="2126" y="300"/>
                        <a:pt x="1647" y="180"/>
                      </a:cubicBezTo>
                      <a:cubicBezTo>
                        <a:pt x="1407" y="90"/>
                        <a:pt x="1168" y="60"/>
                        <a:pt x="928" y="30"/>
                      </a:cubicBezTo>
                      <a:cubicBezTo>
                        <a:pt x="809" y="0"/>
                        <a:pt x="689" y="0"/>
                        <a:pt x="56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40"/>
                <p:cNvSpPr/>
                <p:nvPr/>
              </p:nvSpPr>
              <p:spPr>
                <a:xfrm rot="719107">
                  <a:off x="6026102" y="1862124"/>
                  <a:ext cx="191179" cy="132183"/>
                </a:xfrm>
                <a:custGeom>
                  <a:avLst/>
                  <a:gdLst/>
                  <a:ahLst/>
                  <a:cxnLst/>
                  <a:rect l="l" t="t" r="r" b="b"/>
                  <a:pathLst>
                    <a:path w="7936" h="5487" extrusionOk="0">
                      <a:moveTo>
                        <a:pt x="6246" y="1"/>
                      </a:moveTo>
                      <a:cubicBezTo>
                        <a:pt x="5026" y="1"/>
                        <a:pt x="3806" y="1335"/>
                        <a:pt x="2935" y="1995"/>
                      </a:cubicBezTo>
                      <a:lnTo>
                        <a:pt x="540" y="3791"/>
                      </a:lnTo>
                      <a:cubicBezTo>
                        <a:pt x="1" y="4180"/>
                        <a:pt x="31" y="4959"/>
                        <a:pt x="570" y="5318"/>
                      </a:cubicBezTo>
                      <a:cubicBezTo>
                        <a:pt x="729" y="5434"/>
                        <a:pt x="916" y="5487"/>
                        <a:pt x="1101" y="5487"/>
                      </a:cubicBezTo>
                      <a:cubicBezTo>
                        <a:pt x="1298" y="5487"/>
                        <a:pt x="1493" y="5427"/>
                        <a:pt x="1648" y="5318"/>
                      </a:cubicBezTo>
                      <a:lnTo>
                        <a:pt x="4522" y="3162"/>
                      </a:lnTo>
                      <a:lnTo>
                        <a:pt x="6409" y="1755"/>
                      </a:lnTo>
                      <a:cubicBezTo>
                        <a:pt x="6918" y="1366"/>
                        <a:pt x="7936" y="468"/>
                        <a:pt x="6738" y="78"/>
                      </a:cubicBezTo>
                      <a:cubicBezTo>
                        <a:pt x="6574" y="25"/>
                        <a:pt x="6410" y="1"/>
                        <a:pt x="62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40"/>
                <p:cNvSpPr/>
                <p:nvPr/>
              </p:nvSpPr>
              <p:spPr>
                <a:xfrm rot="719107">
                  <a:off x="6117390" y="2097016"/>
                  <a:ext cx="270966" cy="64080"/>
                </a:xfrm>
                <a:custGeom>
                  <a:avLst/>
                  <a:gdLst/>
                  <a:ahLst/>
                  <a:cxnLst/>
                  <a:rect l="l" t="t" r="r" b="b"/>
                  <a:pathLst>
                    <a:path w="11248" h="2660" extrusionOk="0">
                      <a:moveTo>
                        <a:pt x="1602" y="0"/>
                      </a:moveTo>
                      <a:cubicBezTo>
                        <a:pt x="908" y="0"/>
                        <a:pt x="233" y="322"/>
                        <a:pt x="48" y="1042"/>
                      </a:cubicBezTo>
                      <a:cubicBezTo>
                        <a:pt x="0" y="1234"/>
                        <a:pt x="144" y="1368"/>
                        <a:pt x="296" y="1368"/>
                      </a:cubicBezTo>
                      <a:cubicBezTo>
                        <a:pt x="333" y="1368"/>
                        <a:pt x="372" y="1360"/>
                        <a:pt x="408" y="1342"/>
                      </a:cubicBezTo>
                      <a:lnTo>
                        <a:pt x="408" y="1372"/>
                      </a:lnTo>
                      <a:cubicBezTo>
                        <a:pt x="707" y="1192"/>
                        <a:pt x="1066" y="1072"/>
                        <a:pt x="1426" y="1072"/>
                      </a:cubicBezTo>
                      <a:cubicBezTo>
                        <a:pt x="1785" y="1072"/>
                        <a:pt x="2114" y="1222"/>
                        <a:pt x="2354" y="1492"/>
                      </a:cubicBezTo>
                      <a:cubicBezTo>
                        <a:pt x="2683" y="1881"/>
                        <a:pt x="3132" y="2150"/>
                        <a:pt x="3642" y="2270"/>
                      </a:cubicBezTo>
                      <a:cubicBezTo>
                        <a:pt x="3702" y="2277"/>
                        <a:pt x="3763" y="2280"/>
                        <a:pt x="3824" y="2280"/>
                      </a:cubicBezTo>
                      <a:cubicBezTo>
                        <a:pt x="4306" y="2280"/>
                        <a:pt x="4790" y="2073"/>
                        <a:pt x="5109" y="1701"/>
                      </a:cubicBezTo>
                      <a:cubicBezTo>
                        <a:pt x="5258" y="1551"/>
                        <a:pt x="5408" y="1402"/>
                        <a:pt x="5588" y="1282"/>
                      </a:cubicBezTo>
                      <a:cubicBezTo>
                        <a:pt x="5648" y="1252"/>
                        <a:pt x="5678" y="1252"/>
                        <a:pt x="5738" y="1252"/>
                      </a:cubicBezTo>
                      <a:lnTo>
                        <a:pt x="5784" y="1252"/>
                      </a:lnTo>
                      <a:cubicBezTo>
                        <a:pt x="5792" y="1260"/>
                        <a:pt x="5810" y="1273"/>
                        <a:pt x="5814" y="1273"/>
                      </a:cubicBezTo>
                      <a:cubicBezTo>
                        <a:pt x="5814" y="1273"/>
                        <a:pt x="5814" y="1273"/>
                        <a:pt x="5814" y="1273"/>
                      </a:cubicBezTo>
                      <a:lnTo>
                        <a:pt x="5814" y="1273"/>
                      </a:lnTo>
                      <a:cubicBezTo>
                        <a:pt x="5958" y="1459"/>
                        <a:pt x="6104" y="1800"/>
                        <a:pt x="6277" y="2031"/>
                      </a:cubicBezTo>
                      <a:cubicBezTo>
                        <a:pt x="6591" y="2465"/>
                        <a:pt x="7025" y="2659"/>
                        <a:pt x="7467" y="2659"/>
                      </a:cubicBezTo>
                      <a:cubicBezTo>
                        <a:pt x="7908" y="2659"/>
                        <a:pt x="8358" y="2465"/>
                        <a:pt x="8702" y="2120"/>
                      </a:cubicBezTo>
                      <a:cubicBezTo>
                        <a:pt x="8973" y="1849"/>
                        <a:pt x="9196" y="1479"/>
                        <a:pt x="9569" y="1479"/>
                      </a:cubicBezTo>
                      <a:cubicBezTo>
                        <a:pt x="9608" y="1479"/>
                        <a:pt x="9648" y="1483"/>
                        <a:pt x="9690" y="1492"/>
                      </a:cubicBezTo>
                      <a:cubicBezTo>
                        <a:pt x="10229" y="1611"/>
                        <a:pt x="10259" y="2450"/>
                        <a:pt x="10828" y="2540"/>
                      </a:cubicBezTo>
                      <a:cubicBezTo>
                        <a:pt x="10865" y="2552"/>
                        <a:pt x="10902" y="2558"/>
                        <a:pt x="10936" y="2558"/>
                      </a:cubicBezTo>
                      <a:cubicBezTo>
                        <a:pt x="11066" y="2558"/>
                        <a:pt x="11170" y="2472"/>
                        <a:pt x="11217" y="2330"/>
                      </a:cubicBezTo>
                      <a:cubicBezTo>
                        <a:pt x="11247" y="2061"/>
                        <a:pt x="11187" y="1791"/>
                        <a:pt x="11008" y="1581"/>
                      </a:cubicBezTo>
                      <a:cubicBezTo>
                        <a:pt x="10858" y="1312"/>
                        <a:pt x="10678" y="1102"/>
                        <a:pt x="10469" y="923"/>
                      </a:cubicBezTo>
                      <a:cubicBezTo>
                        <a:pt x="10191" y="700"/>
                        <a:pt x="9855" y="593"/>
                        <a:pt x="9519" y="593"/>
                      </a:cubicBezTo>
                      <a:cubicBezTo>
                        <a:pt x="9312" y="593"/>
                        <a:pt x="9105" y="633"/>
                        <a:pt x="8912" y="713"/>
                      </a:cubicBezTo>
                      <a:cubicBezTo>
                        <a:pt x="8492" y="923"/>
                        <a:pt x="8283" y="1342"/>
                        <a:pt x="7923" y="1581"/>
                      </a:cubicBezTo>
                      <a:cubicBezTo>
                        <a:pt x="7821" y="1671"/>
                        <a:pt x="7692" y="1717"/>
                        <a:pt x="7566" y="1717"/>
                      </a:cubicBezTo>
                      <a:cubicBezTo>
                        <a:pt x="7396" y="1717"/>
                        <a:pt x="7231" y="1633"/>
                        <a:pt x="7145" y="1462"/>
                      </a:cubicBezTo>
                      <a:cubicBezTo>
                        <a:pt x="6995" y="1102"/>
                        <a:pt x="6786" y="743"/>
                        <a:pt x="6516" y="444"/>
                      </a:cubicBezTo>
                      <a:cubicBezTo>
                        <a:pt x="6284" y="228"/>
                        <a:pt x="5987" y="122"/>
                        <a:pt x="5687" y="122"/>
                      </a:cubicBezTo>
                      <a:cubicBezTo>
                        <a:pt x="5446" y="122"/>
                        <a:pt x="5202" y="190"/>
                        <a:pt x="4989" y="324"/>
                      </a:cubicBezTo>
                      <a:cubicBezTo>
                        <a:pt x="4749" y="444"/>
                        <a:pt x="4540" y="623"/>
                        <a:pt x="4360" y="833"/>
                      </a:cubicBezTo>
                      <a:cubicBezTo>
                        <a:pt x="4240" y="923"/>
                        <a:pt x="4091" y="1072"/>
                        <a:pt x="3941" y="1102"/>
                      </a:cubicBezTo>
                      <a:cubicBezTo>
                        <a:pt x="3731" y="1072"/>
                        <a:pt x="3552" y="983"/>
                        <a:pt x="3402" y="833"/>
                      </a:cubicBezTo>
                      <a:cubicBezTo>
                        <a:pt x="3192" y="683"/>
                        <a:pt x="3013" y="503"/>
                        <a:pt x="2803" y="354"/>
                      </a:cubicBezTo>
                      <a:cubicBezTo>
                        <a:pt x="2470" y="124"/>
                        <a:pt x="2032" y="0"/>
                        <a:pt x="160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40"/>
                <p:cNvSpPr/>
                <p:nvPr/>
              </p:nvSpPr>
              <p:spPr>
                <a:xfrm rot="719107">
                  <a:off x="6656955" y="2098339"/>
                  <a:ext cx="31751" cy="112067"/>
                </a:xfrm>
                <a:custGeom>
                  <a:avLst/>
                  <a:gdLst/>
                  <a:ahLst/>
                  <a:cxnLst/>
                  <a:rect l="l" t="t" r="r" b="b"/>
                  <a:pathLst>
                    <a:path w="1318" h="4652" extrusionOk="0">
                      <a:moveTo>
                        <a:pt x="827" y="0"/>
                      </a:moveTo>
                      <a:cubicBezTo>
                        <a:pt x="659" y="0"/>
                        <a:pt x="479" y="117"/>
                        <a:pt x="479" y="319"/>
                      </a:cubicBezTo>
                      <a:cubicBezTo>
                        <a:pt x="479" y="648"/>
                        <a:pt x="450" y="1007"/>
                        <a:pt x="420" y="1337"/>
                      </a:cubicBezTo>
                      <a:cubicBezTo>
                        <a:pt x="420" y="1636"/>
                        <a:pt x="360" y="1936"/>
                        <a:pt x="330" y="2235"/>
                      </a:cubicBezTo>
                      <a:cubicBezTo>
                        <a:pt x="210" y="2894"/>
                        <a:pt x="60" y="3523"/>
                        <a:pt x="0" y="4211"/>
                      </a:cubicBezTo>
                      <a:cubicBezTo>
                        <a:pt x="0" y="4488"/>
                        <a:pt x="228" y="4651"/>
                        <a:pt x="459" y="4651"/>
                      </a:cubicBezTo>
                      <a:cubicBezTo>
                        <a:pt x="602" y="4651"/>
                        <a:pt x="747" y="4588"/>
                        <a:pt x="839" y="4451"/>
                      </a:cubicBezTo>
                      <a:cubicBezTo>
                        <a:pt x="1018" y="4121"/>
                        <a:pt x="1138" y="3792"/>
                        <a:pt x="1228" y="3433"/>
                      </a:cubicBezTo>
                      <a:cubicBezTo>
                        <a:pt x="1288" y="3073"/>
                        <a:pt x="1318" y="2684"/>
                        <a:pt x="1318" y="2325"/>
                      </a:cubicBezTo>
                      <a:cubicBezTo>
                        <a:pt x="1318" y="1965"/>
                        <a:pt x="1318" y="1636"/>
                        <a:pt x="1288" y="1307"/>
                      </a:cubicBezTo>
                      <a:cubicBezTo>
                        <a:pt x="1258" y="917"/>
                        <a:pt x="1198" y="588"/>
                        <a:pt x="1108" y="229"/>
                      </a:cubicBezTo>
                      <a:cubicBezTo>
                        <a:pt x="1082" y="71"/>
                        <a:pt x="958" y="0"/>
                        <a:pt x="82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40"/>
                <p:cNvSpPr/>
                <p:nvPr/>
              </p:nvSpPr>
              <p:spPr>
                <a:xfrm rot="719107">
                  <a:off x="6729085" y="2026248"/>
                  <a:ext cx="36665" cy="113633"/>
                </a:xfrm>
                <a:custGeom>
                  <a:avLst/>
                  <a:gdLst/>
                  <a:ahLst/>
                  <a:cxnLst/>
                  <a:rect l="l" t="t" r="r" b="b"/>
                  <a:pathLst>
                    <a:path w="1522" h="4717" extrusionOk="0">
                      <a:moveTo>
                        <a:pt x="339" y="1"/>
                      </a:moveTo>
                      <a:cubicBezTo>
                        <a:pt x="172" y="1"/>
                        <a:pt x="0" y="141"/>
                        <a:pt x="54" y="356"/>
                      </a:cubicBezTo>
                      <a:cubicBezTo>
                        <a:pt x="144" y="686"/>
                        <a:pt x="144" y="1015"/>
                        <a:pt x="204" y="1344"/>
                      </a:cubicBezTo>
                      <a:cubicBezTo>
                        <a:pt x="234" y="1674"/>
                        <a:pt x="293" y="2003"/>
                        <a:pt x="323" y="2333"/>
                      </a:cubicBezTo>
                      <a:cubicBezTo>
                        <a:pt x="353" y="2662"/>
                        <a:pt x="353" y="2961"/>
                        <a:pt x="353" y="3291"/>
                      </a:cubicBezTo>
                      <a:cubicBezTo>
                        <a:pt x="383" y="3650"/>
                        <a:pt x="443" y="4009"/>
                        <a:pt x="503" y="4369"/>
                      </a:cubicBezTo>
                      <a:cubicBezTo>
                        <a:pt x="564" y="4597"/>
                        <a:pt x="779" y="4717"/>
                        <a:pt x="988" y="4717"/>
                      </a:cubicBezTo>
                      <a:cubicBezTo>
                        <a:pt x="1191" y="4717"/>
                        <a:pt x="1387" y="4604"/>
                        <a:pt x="1431" y="4369"/>
                      </a:cubicBezTo>
                      <a:cubicBezTo>
                        <a:pt x="1461" y="4189"/>
                        <a:pt x="1491" y="3979"/>
                        <a:pt x="1521" y="3800"/>
                      </a:cubicBezTo>
                      <a:cubicBezTo>
                        <a:pt x="1521" y="3590"/>
                        <a:pt x="1491" y="3381"/>
                        <a:pt x="1461" y="3201"/>
                      </a:cubicBezTo>
                      <a:cubicBezTo>
                        <a:pt x="1401" y="2842"/>
                        <a:pt x="1341" y="2512"/>
                        <a:pt x="1252" y="2183"/>
                      </a:cubicBezTo>
                      <a:cubicBezTo>
                        <a:pt x="1192" y="1853"/>
                        <a:pt x="1102" y="1524"/>
                        <a:pt x="1012" y="1195"/>
                      </a:cubicBezTo>
                      <a:cubicBezTo>
                        <a:pt x="892" y="865"/>
                        <a:pt x="713" y="536"/>
                        <a:pt x="593" y="207"/>
                      </a:cubicBezTo>
                      <a:cubicBezTo>
                        <a:pt x="557" y="63"/>
                        <a:pt x="449" y="1"/>
                        <a:pt x="33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40"/>
                <p:cNvSpPr/>
                <p:nvPr/>
              </p:nvSpPr>
              <p:spPr>
                <a:xfrm rot="719107">
                  <a:off x="6682604" y="2167017"/>
                  <a:ext cx="51962" cy="124281"/>
                </a:xfrm>
                <a:custGeom>
                  <a:avLst/>
                  <a:gdLst/>
                  <a:ahLst/>
                  <a:cxnLst/>
                  <a:rect l="l" t="t" r="r" b="b"/>
                  <a:pathLst>
                    <a:path w="2157" h="5159" extrusionOk="0">
                      <a:moveTo>
                        <a:pt x="1814" y="0"/>
                      </a:moveTo>
                      <a:cubicBezTo>
                        <a:pt x="1684" y="0"/>
                        <a:pt x="1551" y="77"/>
                        <a:pt x="1497" y="239"/>
                      </a:cubicBezTo>
                      <a:lnTo>
                        <a:pt x="1527" y="239"/>
                      </a:lnTo>
                      <a:cubicBezTo>
                        <a:pt x="1467" y="449"/>
                        <a:pt x="1378" y="598"/>
                        <a:pt x="1318" y="808"/>
                      </a:cubicBezTo>
                      <a:cubicBezTo>
                        <a:pt x="1258" y="988"/>
                        <a:pt x="1198" y="1167"/>
                        <a:pt x="1138" y="1347"/>
                      </a:cubicBezTo>
                      <a:cubicBezTo>
                        <a:pt x="1048" y="1706"/>
                        <a:pt x="928" y="2066"/>
                        <a:pt x="809" y="2395"/>
                      </a:cubicBezTo>
                      <a:cubicBezTo>
                        <a:pt x="689" y="2724"/>
                        <a:pt x="539" y="3084"/>
                        <a:pt x="419" y="3413"/>
                      </a:cubicBezTo>
                      <a:cubicBezTo>
                        <a:pt x="300" y="3772"/>
                        <a:pt x="180" y="4132"/>
                        <a:pt x="60" y="4551"/>
                      </a:cubicBezTo>
                      <a:cubicBezTo>
                        <a:pt x="1" y="4907"/>
                        <a:pt x="295" y="5159"/>
                        <a:pt x="604" y="5159"/>
                      </a:cubicBezTo>
                      <a:cubicBezTo>
                        <a:pt x="763" y="5159"/>
                        <a:pt x="926" y="5092"/>
                        <a:pt x="1048" y="4940"/>
                      </a:cubicBezTo>
                      <a:cubicBezTo>
                        <a:pt x="1258" y="4581"/>
                        <a:pt x="1438" y="4222"/>
                        <a:pt x="1587" y="3832"/>
                      </a:cubicBezTo>
                      <a:cubicBezTo>
                        <a:pt x="1737" y="3443"/>
                        <a:pt x="1827" y="3084"/>
                        <a:pt x="1917" y="2694"/>
                      </a:cubicBezTo>
                      <a:cubicBezTo>
                        <a:pt x="2006" y="2305"/>
                        <a:pt x="2066" y="1886"/>
                        <a:pt x="2126" y="1467"/>
                      </a:cubicBezTo>
                      <a:cubicBezTo>
                        <a:pt x="2126" y="1287"/>
                        <a:pt x="2156" y="1137"/>
                        <a:pt x="2156" y="958"/>
                      </a:cubicBezTo>
                      <a:cubicBezTo>
                        <a:pt x="2156" y="748"/>
                        <a:pt x="2126" y="539"/>
                        <a:pt x="2126" y="329"/>
                      </a:cubicBezTo>
                      <a:cubicBezTo>
                        <a:pt x="2126" y="115"/>
                        <a:pt x="1972" y="0"/>
                        <a:pt x="181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40"/>
                <p:cNvSpPr/>
                <p:nvPr/>
              </p:nvSpPr>
              <p:spPr>
                <a:xfrm rot="719107">
                  <a:off x="6607150" y="2245227"/>
                  <a:ext cx="33196" cy="51481"/>
                </a:xfrm>
                <a:custGeom>
                  <a:avLst/>
                  <a:gdLst/>
                  <a:ahLst/>
                  <a:cxnLst/>
                  <a:rect l="l" t="t" r="r" b="b"/>
                  <a:pathLst>
                    <a:path w="1378" h="2137" extrusionOk="0">
                      <a:moveTo>
                        <a:pt x="1090" y="0"/>
                      </a:moveTo>
                      <a:cubicBezTo>
                        <a:pt x="1067" y="0"/>
                        <a:pt x="1042" y="4"/>
                        <a:pt x="1018" y="12"/>
                      </a:cubicBezTo>
                      <a:lnTo>
                        <a:pt x="988" y="12"/>
                      </a:lnTo>
                      <a:cubicBezTo>
                        <a:pt x="809" y="42"/>
                        <a:pt x="689" y="192"/>
                        <a:pt x="599" y="311"/>
                      </a:cubicBezTo>
                      <a:cubicBezTo>
                        <a:pt x="509" y="431"/>
                        <a:pt x="420" y="551"/>
                        <a:pt x="360" y="701"/>
                      </a:cubicBezTo>
                      <a:lnTo>
                        <a:pt x="180" y="1030"/>
                      </a:lnTo>
                      <a:cubicBezTo>
                        <a:pt x="120" y="1120"/>
                        <a:pt x="60" y="1210"/>
                        <a:pt x="30" y="1300"/>
                      </a:cubicBezTo>
                      <a:cubicBezTo>
                        <a:pt x="0" y="1419"/>
                        <a:pt x="0" y="1539"/>
                        <a:pt x="30" y="1659"/>
                      </a:cubicBezTo>
                      <a:cubicBezTo>
                        <a:pt x="30" y="1719"/>
                        <a:pt x="60" y="1809"/>
                        <a:pt x="90" y="1898"/>
                      </a:cubicBezTo>
                      <a:cubicBezTo>
                        <a:pt x="150" y="1988"/>
                        <a:pt x="240" y="2048"/>
                        <a:pt x="330" y="2108"/>
                      </a:cubicBezTo>
                      <a:cubicBezTo>
                        <a:pt x="387" y="2127"/>
                        <a:pt x="446" y="2137"/>
                        <a:pt x="507" y="2137"/>
                      </a:cubicBezTo>
                      <a:cubicBezTo>
                        <a:pt x="636" y="2137"/>
                        <a:pt x="766" y="2091"/>
                        <a:pt x="869" y="1988"/>
                      </a:cubicBezTo>
                      <a:cubicBezTo>
                        <a:pt x="959" y="1928"/>
                        <a:pt x="1048" y="1839"/>
                        <a:pt x="1108" y="1749"/>
                      </a:cubicBezTo>
                      <a:cubicBezTo>
                        <a:pt x="1138" y="1659"/>
                        <a:pt x="1168" y="1539"/>
                        <a:pt x="1198" y="1419"/>
                      </a:cubicBezTo>
                      <a:lnTo>
                        <a:pt x="1288" y="1030"/>
                      </a:lnTo>
                      <a:cubicBezTo>
                        <a:pt x="1348" y="850"/>
                        <a:pt x="1348" y="701"/>
                        <a:pt x="1378" y="521"/>
                      </a:cubicBezTo>
                      <a:cubicBezTo>
                        <a:pt x="1378" y="431"/>
                        <a:pt x="1378" y="341"/>
                        <a:pt x="1378" y="252"/>
                      </a:cubicBezTo>
                      <a:cubicBezTo>
                        <a:pt x="1348" y="192"/>
                        <a:pt x="1318" y="132"/>
                        <a:pt x="1258" y="72"/>
                      </a:cubicBezTo>
                      <a:cubicBezTo>
                        <a:pt x="1214" y="28"/>
                        <a:pt x="1154" y="0"/>
                        <a:pt x="109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40"/>
                <p:cNvSpPr/>
                <p:nvPr/>
              </p:nvSpPr>
              <p:spPr>
                <a:xfrm rot="719107">
                  <a:off x="6604735" y="2308850"/>
                  <a:ext cx="56275" cy="95349"/>
                </a:xfrm>
                <a:custGeom>
                  <a:avLst/>
                  <a:gdLst/>
                  <a:ahLst/>
                  <a:cxnLst/>
                  <a:rect l="l" t="t" r="r" b="b"/>
                  <a:pathLst>
                    <a:path w="2336" h="3958" extrusionOk="0">
                      <a:moveTo>
                        <a:pt x="1976" y="0"/>
                      </a:moveTo>
                      <a:cubicBezTo>
                        <a:pt x="1926" y="0"/>
                        <a:pt x="1875" y="13"/>
                        <a:pt x="1827" y="42"/>
                      </a:cubicBezTo>
                      <a:lnTo>
                        <a:pt x="1797" y="42"/>
                      </a:lnTo>
                      <a:cubicBezTo>
                        <a:pt x="1647" y="132"/>
                        <a:pt x="1557" y="252"/>
                        <a:pt x="1467" y="402"/>
                      </a:cubicBezTo>
                      <a:cubicBezTo>
                        <a:pt x="1407" y="491"/>
                        <a:pt x="1348" y="581"/>
                        <a:pt x="1318" y="701"/>
                      </a:cubicBezTo>
                      <a:lnTo>
                        <a:pt x="1318" y="731"/>
                      </a:lnTo>
                      <a:lnTo>
                        <a:pt x="1288" y="821"/>
                      </a:lnTo>
                      <a:cubicBezTo>
                        <a:pt x="1138" y="1120"/>
                        <a:pt x="1018" y="1390"/>
                        <a:pt x="868" y="1659"/>
                      </a:cubicBezTo>
                      <a:cubicBezTo>
                        <a:pt x="719" y="1929"/>
                        <a:pt x="599" y="2198"/>
                        <a:pt x="449" y="2438"/>
                      </a:cubicBezTo>
                      <a:cubicBezTo>
                        <a:pt x="397" y="2517"/>
                        <a:pt x="344" y="2618"/>
                        <a:pt x="312" y="2703"/>
                      </a:cubicBezTo>
                      <a:lnTo>
                        <a:pt x="312" y="2703"/>
                      </a:lnTo>
                      <a:cubicBezTo>
                        <a:pt x="313" y="2700"/>
                        <a:pt x="313" y="2698"/>
                        <a:pt x="313" y="2698"/>
                      </a:cubicBezTo>
                      <a:lnTo>
                        <a:pt x="313" y="2698"/>
                      </a:lnTo>
                      <a:cubicBezTo>
                        <a:pt x="313" y="2698"/>
                        <a:pt x="309" y="2709"/>
                        <a:pt x="300" y="2737"/>
                      </a:cubicBezTo>
                      <a:cubicBezTo>
                        <a:pt x="303" y="2726"/>
                        <a:pt x="307" y="2715"/>
                        <a:pt x="312" y="2703"/>
                      </a:cubicBezTo>
                      <a:lnTo>
                        <a:pt x="312" y="2703"/>
                      </a:lnTo>
                      <a:cubicBezTo>
                        <a:pt x="309" y="2715"/>
                        <a:pt x="300" y="2751"/>
                        <a:pt x="300" y="2767"/>
                      </a:cubicBezTo>
                      <a:lnTo>
                        <a:pt x="240" y="2887"/>
                      </a:lnTo>
                      <a:cubicBezTo>
                        <a:pt x="180" y="3067"/>
                        <a:pt x="120" y="3216"/>
                        <a:pt x="60" y="3396"/>
                      </a:cubicBezTo>
                      <a:cubicBezTo>
                        <a:pt x="0" y="3576"/>
                        <a:pt x="90" y="3785"/>
                        <a:pt x="270" y="3905"/>
                      </a:cubicBezTo>
                      <a:cubicBezTo>
                        <a:pt x="340" y="3940"/>
                        <a:pt x="416" y="3957"/>
                        <a:pt x="491" y="3957"/>
                      </a:cubicBezTo>
                      <a:cubicBezTo>
                        <a:pt x="605" y="3957"/>
                        <a:pt x="718" y="3918"/>
                        <a:pt x="809" y="3845"/>
                      </a:cubicBezTo>
                      <a:cubicBezTo>
                        <a:pt x="1348" y="3366"/>
                        <a:pt x="1737" y="2767"/>
                        <a:pt x="1976" y="2108"/>
                      </a:cubicBezTo>
                      <a:cubicBezTo>
                        <a:pt x="2066" y="1809"/>
                        <a:pt x="2156" y="1510"/>
                        <a:pt x="2246" y="1210"/>
                      </a:cubicBezTo>
                      <a:cubicBezTo>
                        <a:pt x="2276" y="1060"/>
                        <a:pt x="2336" y="851"/>
                        <a:pt x="2336" y="671"/>
                      </a:cubicBezTo>
                      <a:cubicBezTo>
                        <a:pt x="2336" y="491"/>
                        <a:pt x="2306" y="312"/>
                        <a:pt x="2246" y="162"/>
                      </a:cubicBezTo>
                      <a:cubicBezTo>
                        <a:pt x="2185" y="60"/>
                        <a:pt x="2082" y="0"/>
                        <a:pt x="197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40"/>
                <p:cNvSpPr/>
                <p:nvPr/>
              </p:nvSpPr>
              <p:spPr>
                <a:xfrm rot="719107">
                  <a:off x="6565158" y="2314330"/>
                  <a:ext cx="35485" cy="45097"/>
                </a:xfrm>
                <a:custGeom>
                  <a:avLst/>
                  <a:gdLst/>
                  <a:ahLst/>
                  <a:cxnLst/>
                  <a:rect l="l" t="t" r="r" b="b"/>
                  <a:pathLst>
                    <a:path w="1473" h="1872" extrusionOk="0">
                      <a:moveTo>
                        <a:pt x="1128" y="0"/>
                      </a:moveTo>
                      <a:cubicBezTo>
                        <a:pt x="1058" y="0"/>
                        <a:pt x="988" y="26"/>
                        <a:pt x="929" y="85"/>
                      </a:cubicBezTo>
                      <a:lnTo>
                        <a:pt x="719" y="324"/>
                      </a:lnTo>
                      <a:cubicBezTo>
                        <a:pt x="629" y="414"/>
                        <a:pt x="539" y="504"/>
                        <a:pt x="480" y="624"/>
                      </a:cubicBezTo>
                      <a:lnTo>
                        <a:pt x="120" y="1133"/>
                      </a:lnTo>
                      <a:cubicBezTo>
                        <a:pt x="0" y="1372"/>
                        <a:pt x="60" y="1672"/>
                        <a:pt x="300" y="1822"/>
                      </a:cubicBezTo>
                      <a:cubicBezTo>
                        <a:pt x="370" y="1857"/>
                        <a:pt x="451" y="1871"/>
                        <a:pt x="529" y="1871"/>
                      </a:cubicBezTo>
                      <a:cubicBezTo>
                        <a:pt x="585" y="1871"/>
                        <a:pt x="640" y="1864"/>
                        <a:pt x="689" y="1852"/>
                      </a:cubicBezTo>
                      <a:cubicBezTo>
                        <a:pt x="809" y="1822"/>
                        <a:pt x="899" y="1762"/>
                        <a:pt x="989" y="1642"/>
                      </a:cubicBezTo>
                      <a:lnTo>
                        <a:pt x="1228" y="1043"/>
                      </a:lnTo>
                      <a:lnTo>
                        <a:pt x="1288" y="923"/>
                      </a:lnTo>
                      <a:cubicBezTo>
                        <a:pt x="1318" y="863"/>
                        <a:pt x="1318" y="804"/>
                        <a:pt x="1348" y="744"/>
                      </a:cubicBezTo>
                      <a:lnTo>
                        <a:pt x="1348" y="684"/>
                      </a:lnTo>
                      <a:lnTo>
                        <a:pt x="1408" y="384"/>
                      </a:lnTo>
                      <a:cubicBezTo>
                        <a:pt x="1472" y="169"/>
                        <a:pt x="1305" y="0"/>
                        <a:pt x="112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40"/>
                <p:cNvSpPr/>
                <p:nvPr/>
              </p:nvSpPr>
              <p:spPr>
                <a:xfrm rot="719107">
                  <a:off x="6502514" y="2377831"/>
                  <a:ext cx="48349" cy="65092"/>
                </a:xfrm>
                <a:custGeom>
                  <a:avLst/>
                  <a:gdLst/>
                  <a:ahLst/>
                  <a:cxnLst/>
                  <a:rect l="l" t="t" r="r" b="b"/>
                  <a:pathLst>
                    <a:path w="2007" h="2702" extrusionOk="0">
                      <a:moveTo>
                        <a:pt x="1695" y="1"/>
                      </a:moveTo>
                      <a:cubicBezTo>
                        <a:pt x="1617" y="1"/>
                        <a:pt x="1537" y="33"/>
                        <a:pt x="1467" y="85"/>
                      </a:cubicBezTo>
                      <a:lnTo>
                        <a:pt x="1048" y="564"/>
                      </a:lnTo>
                      <a:cubicBezTo>
                        <a:pt x="898" y="744"/>
                        <a:pt x="779" y="954"/>
                        <a:pt x="659" y="1133"/>
                      </a:cubicBezTo>
                      <a:lnTo>
                        <a:pt x="270" y="1672"/>
                      </a:lnTo>
                      <a:cubicBezTo>
                        <a:pt x="210" y="1762"/>
                        <a:pt x="150" y="1852"/>
                        <a:pt x="90" y="1942"/>
                      </a:cubicBezTo>
                      <a:cubicBezTo>
                        <a:pt x="30" y="2061"/>
                        <a:pt x="0" y="2211"/>
                        <a:pt x="30" y="2361"/>
                      </a:cubicBezTo>
                      <a:cubicBezTo>
                        <a:pt x="30" y="2543"/>
                        <a:pt x="165" y="2702"/>
                        <a:pt x="338" y="2702"/>
                      </a:cubicBezTo>
                      <a:cubicBezTo>
                        <a:pt x="364" y="2702"/>
                        <a:pt x="391" y="2698"/>
                        <a:pt x="419" y="2690"/>
                      </a:cubicBezTo>
                      <a:cubicBezTo>
                        <a:pt x="599" y="2630"/>
                        <a:pt x="749" y="2541"/>
                        <a:pt x="839" y="2421"/>
                      </a:cubicBezTo>
                      <a:cubicBezTo>
                        <a:pt x="898" y="2331"/>
                        <a:pt x="958" y="2241"/>
                        <a:pt x="1018" y="2151"/>
                      </a:cubicBezTo>
                      <a:lnTo>
                        <a:pt x="1318" y="1582"/>
                      </a:lnTo>
                      <a:cubicBezTo>
                        <a:pt x="1437" y="1403"/>
                        <a:pt x="1557" y="1223"/>
                        <a:pt x="1647" y="1043"/>
                      </a:cubicBezTo>
                      <a:lnTo>
                        <a:pt x="1916" y="444"/>
                      </a:lnTo>
                      <a:cubicBezTo>
                        <a:pt x="2006" y="295"/>
                        <a:pt x="1976" y="145"/>
                        <a:pt x="1857" y="55"/>
                      </a:cubicBezTo>
                      <a:cubicBezTo>
                        <a:pt x="1806" y="18"/>
                        <a:pt x="1751" y="1"/>
                        <a:pt x="16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40"/>
                <p:cNvSpPr/>
                <p:nvPr/>
              </p:nvSpPr>
              <p:spPr>
                <a:xfrm rot="719107">
                  <a:off x="6560829" y="2153161"/>
                  <a:ext cx="50517" cy="124883"/>
                </a:xfrm>
                <a:custGeom>
                  <a:avLst/>
                  <a:gdLst/>
                  <a:ahLst/>
                  <a:cxnLst/>
                  <a:rect l="l" t="t" r="r" b="b"/>
                  <a:pathLst>
                    <a:path w="2097" h="5184" extrusionOk="0">
                      <a:moveTo>
                        <a:pt x="1708" y="1"/>
                      </a:moveTo>
                      <a:cubicBezTo>
                        <a:pt x="1580" y="1"/>
                        <a:pt x="1453" y="75"/>
                        <a:pt x="1408" y="225"/>
                      </a:cubicBezTo>
                      <a:cubicBezTo>
                        <a:pt x="1288" y="974"/>
                        <a:pt x="1139" y="1692"/>
                        <a:pt x="899" y="2411"/>
                      </a:cubicBezTo>
                      <a:cubicBezTo>
                        <a:pt x="660" y="3130"/>
                        <a:pt x="330" y="3818"/>
                        <a:pt x="91" y="4507"/>
                      </a:cubicBezTo>
                      <a:cubicBezTo>
                        <a:pt x="1" y="4777"/>
                        <a:pt x="151" y="5046"/>
                        <a:pt x="390" y="5136"/>
                      </a:cubicBezTo>
                      <a:cubicBezTo>
                        <a:pt x="456" y="5169"/>
                        <a:pt x="523" y="5183"/>
                        <a:pt x="590" y="5183"/>
                      </a:cubicBezTo>
                      <a:cubicBezTo>
                        <a:pt x="768" y="5183"/>
                        <a:pt x="940" y="5079"/>
                        <a:pt x="1049" y="4926"/>
                      </a:cubicBezTo>
                      <a:cubicBezTo>
                        <a:pt x="1528" y="4238"/>
                        <a:pt x="1827" y="3459"/>
                        <a:pt x="1947" y="2651"/>
                      </a:cubicBezTo>
                      <a:cubicBezTo>
                        <a:pt x="2037" y="2261"/>
                        <a:pt x="2067" y="1842"/>
                        <a:pt x="2097" y="1423"/>
                      </a:cubicBezTo>
                      <a:cubicBezTo>
                        <a:pt x="2097" y="1034"/>
                        <a:pt x="2067" y="614"/>
                        <a:pt x="2007" y="225"/>
                      </a:cubicBezTo>
                      <a:cubicBezTo>
                        <a:pt x="1962" y="75"/>
                        <a:pt x="1835" y="1"/>
                        <a:pt x="170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7" name="Google Shape;767;p40"/>
              <p:cNvSpPr/>
              <p:nvPr/>
            </p:nvSpPr>
            <p:spPr>
              <a:xfrm rot="719107">
                <a:off x="5896603" y="2063176"/>
                <a:ext cx="136254" cy="132953"/>
              </a:xfrm>
              <a:custGeom>
                <a:avLst/>
                <a:gdLst/>
                <a:ahLst/>
                <a:cxnLst/>
                <a:rect l="l" t="t" r="r" b="b"/>
                <a:pathLst>
                  <a:path w="5656" h="5519" extrusionOk="0">
                    <a:moveTo>
                      <a:pt x="2858" y="1"/>
                    </a:moveTo>
                    <a:cubicBezTo>
                      <a:pt x="2689" y="1"/>
                      <a:pt x="2514" y="21"/>
                      <a:pt x="2336" y="64"/>
                    </a:cubicBezTo>
                    <a:cubicBezTo>
                      <a:pt x="1528" y="244"/>
                      <a:pt x="869" y="843"/>
                      <a:pt x="599" y="1621"/>
                    </a:cubicBezTo>
                    <a:cubicBezTo>
                      <a:pt x="0" y="3418"/>
                      <a:pt x="1198" y="5304"/>
                      <a:pt x="3085" y="5514"/>
                    </a:cubicBezTo>
                    <a:cubicBezTo>
                      <a:pt x="3135" y="5517"/>
                      <a:pt x="3184" y="5519"/>
                      <a:pt x="3233" y="5519"/>
                    </a:cubicBezTo>
                    <a:cubicBezTo>
                      <a:pt x="4573" y="5519"/>
                      <a:pt x="5656" y="4357"/>
                      <a:pt x="5540" y="3029"/>
                    </a:cubicBezTo>
                    <a:cubicBezTo>
                      <a:pt x="5433" y="1551"/>
                      <a:pt x="4337" y="1"/>
                      <a:pt x="28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8" name="Google Shape;768;p40"/>
            <p:cNvSpPr/>
            <p:nvPr/>
          </p:nvSpPr>
          <p:spPr>
            <a:xfrm>
              <a:off x="6875577" y="1391263"/>
              <a:ext cx="134780" cy="135107"/>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40"/>
            <p:cNvSpPr/>
            <p:nvPr/>
          </p:nvSpPr>
          <p:spPr>
            <a:xfrm>
              <a:off x="5474503" y="2451887"/>
              <a:ext cx="135108" cy="135082"/>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20" name="Google Shape;720;p40">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721" name="Google Shape;721;p40"/>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40"/>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4" name="Google Shape;724;p40"/>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725" name="Google Shape;725;p40"/>
          <p:cNvSpPr txBox="1"/>
          <p:nvPr/>
        </p:nvSpPr>
        <p:spPr>
          <a:xfrm>
            <a:off x="5046100" y="127588"/>
            <a:ext cx="759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5"/>
                </a:solidFill>
                <a:latin typeface="Alegreya Sans SC"/>
                <a:ea typeface="Alegreya Sans SC"/>
                <a:cs typeface="Alegreya Sans SC"/>
                <a:sym typeface="Alegreya Sans SC"/>
              </a:rPr>
              <a:t>1</a:t>
            </a:r>
            <a:endParaRPr>
              <a:latin typeface="Roboto Condensed"/>
              <a:ea typeface="Roboto Condensed"/>
              <a:cs typeface="Roboto Condensed"/>
              <a:sym typeface="Roboto Condensed"/>
            </a:endParaRPr>
          </a:p>
        </p:txBody>
      </p:sp>
      <p:sp>
        <p:nvSpPr>
          <p:cNvPr id="771" name="Google Shape;771;p40"/>
          <p:cNvSpPr txBox="1"/>
          <p:nvPr/>
        </p:nvSpPr>
        <p:spPr>
          <a:xfrm>
            <a:off x="2790600" y="893250"/>
            <a:ext cx="3000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solidFill>
                  <a:schemeClr val="accent6"/>
                </a:solidFill>
                <a:latin typeface="Alegreya Sans SC"/>
                <a:ea typeface="Alegreya Sans SC"/>
                <a:cs typeface="Alegreya Sans SC"/>
                <a:sym typeface="Alegreya Sans SC"/>
              </a:rPr>
              <a:t>Articles </a:t>
            </a:r>
            <a:endParaRPr/>
          </a:p>
        </p:txBody>
      </p:sp>
      <p:sp>
        <p:nvSpPr>
          <p:cNvPr id="770" name="Google Shape;770;p40"/>
          <p:cNvSpPr txBox="1"/>
          <p:nvPr/>
        </p:nvSpPr>
        <p:spPr>
          <a:xfrm>
            <a:off x="934950" y="1539750"/>
            <a:ext cx="67026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000"/>
              </a:spcAft>
              <a:buNone/>
            </a:pPr>
            <a:r>
              <a:rPr lang="en" sz="1800" b="1" u="sng">
                <a:solidFill>
                  <a:schemeClr val="accent6"/>
                </a:solidFill>
                <a:latin typeface="Alegreya Sans SC"/>
                <a:ea typeface="Alegreya Sans SC"/>
                <a:cs typeface="Alegreya Sans SC"/>
                <a:sym typeface="Alegreya Sans SC"/>
                <a:hlinkClick r:id="rId4">
                  <a:extLst>
                    <a:ext uri="{A12FA001-AC4F-418D-AE19-62706E023703}">
                      <ahyp:hlinkClr xmlns:ahyp="http://schemas.microsoft.com/office/drawing/2018/hyperlinkcolor" val="tx"/>
                    </a:ext>
                  </a:extLst>
                </a:hlinkClick>
              </a:rPr>
              <a:t>“Notes from the Field: Measles Outbreak - Indiana, June - July 2011”</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41"/>
          <p:cNvSpPr txBox="1">
            <a:spLocks noGrp="1"/>
          </p:cNvSpPr>
          <p:nvPr>
            <p:ph type="title" idx="2"/>
          </p:nvPr>
        </p:nvSpPr>
        <p:spPr>
          <a:xfrm>
            <a:off x="507150" y="783400"/>
            <a:ext cx="8129700" cy="4767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000" dirty="0"/>
              <a:t>Discussion: </a:t>
            </a:r>
            <a:r>
              <a:rPr lang="en" sz="2000" dirty="0">
                <a:solidFill>
                  <a:schemeClr val="accent6"/>
                </a:solidFill>
              </a:rPr>
              <a:t>Each person shares their thoughts </a:t>
            </a:r>
            <a:r>
              <a:rPr lang="en" sz="2000" dirty="0">
                <a:solidFill>
                  <a:schemeClr val="dk1"/>
                </a:solidFill>
              </a:rPr>
              <a:t>(1 min)</a:t>
            </a:r>
            <a:r>
              <a:rPr lang="en" sz="2000" dirty="0">
                <a:solidFill>
                  <a:schemeClr val="accent6"/>
                </a:solidFill>
              </a:rPr>
              <a:t> uninterrupted</a:t>
            </a:r>
            <a:endParaRPr sz="2000" dirty="0"/>
          </a:p>
        </p:txBody>
      </p:sp>
      <p:grpSp>
        <p:nvGrpSpPr>
          <p:cNvPr id="777" name="Google Shape;777;p41">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778" name="Google Shape;778;p41"/>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41"/>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0" name="Google Shape;780;p41"/>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781" name="Google Shape;781;p41"/>
          <p:cNvSpPr txBox="1"/>
          <p:nvPr/>
        </p:nvSpPr>
        <p:spPr>
          <a:xfrm>
            <a:off x="5046100" y="127588"/>
            <a:ext cx="759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5"/>
                </a:solidFill>
                <a:latin typeface="Alegreya Sans SC"/>
                <a:ea typeface="Alegreya Sans SC"/>
                <a:cs typeface="Alegreya Sans SC"/>
                <a:sym typeface="Alegreya Sans SC"/>
              </a:rPr>
              <a:t>1</a:t>
            </a:r>
            <a:endParaRPr>
              <a:latin typeface="Roboto Condensed"/>
              <a:ea typeface="Roboto Condensed"/>
              <a:cs typeface="Roboto Condensed"/>
              <a:sym typeface="Roboto Condensed"/>
            </a:endParaRPr>
          </a:p>
        </p:txBody>
      </p:sp>
      <p:sp>
        <p:nvSpPr>
          <p:cNvPr id="782" name="Google Shape;782;p41"/>
          <p:cNvSpPr txBox="1"/>
          <p:nvPr/>
        </p:nvSpPr>
        <p:spPr>
          <a:xfrm>
            <a:off x="772450" y="2028350"/>
            <a:ext cx="4206600" cy="12513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2100" b="1">
                <a:solidFill>
                  <a:schemeClr val="accent4"/>
                </a:solidFill>
                <a:latin typeface="Roboto Condensed"/>
                <a:ea typeface="Roboto Condensed"/>
                <a:cs typeface="Roboto Condensed"/>
                <a:sym typeface="Roboto Condensed"/>
              </a:rPr>
              <a:t>What should the role of State Departments of Health and/or CDC* be in managing infectious diseases? </a:t>
            </a:r>
            <a:endParaRPr sz="2500" b="1">
              <a:solidFill>
                <a:schemeClr val="accent6"/>
              </a:solidFill>
              <a:latin typeface="Alegreya Sans SC"/>
              <a:ea typeface="Alegreya Sans SC"/>
              <a:cs typeface="Alegreya Sans SC"/>
              <a:sym typeface="Alegreya Sans SC"/>
            </a:endParaRPr>
          </a:p>
        </p:txBody>
      </p:sp>
      <p:grpSp>
        <p:nvGrpSpPr>
          <p:cNvPr id="783" name="Google Shape;783;p41">
            <a:extLst>
              <a:ext uri="{C183D7F6-B498-43B3-948B-1728B52AA6E4}">
                <adec:decorative xmlns:adec="http://schemas.microsoft.com/office/drawing/2017/decorative" val="1"/>
              </a:ext>
            </a:extLst>
          </p:cNvPr>
          <p:cNvGrpSpPr/>
          <p:nvPr/>
        </p:nvGrpSpPr>
        <p:grpSpPr>
          <a:xfrm flipH="1">
            <a:off x="5120237" y="1766925"/>
            <a:ext cx="1710713" cy="2664725"/>
            <a:chOff x="2714102" y="2107375"/>
            <a:chExt cx="1697473" cy="2664725"/>
          </a:xfrm>
        </p:grpSpPr>
        <p:sp>
          <p:nvSpPr>
            <p:cNvPr id="784" name="Google Shape;784;p41"/>
            <p:cNvSpPr/>
            <p:nvPr/>
          </p:nvSpPr>
          <p:spPr>
            <a:xfrm>
              <a:off x="2804475" y="4602300"/>
              <a:ext cx="1607100" cy="16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85" name="Google Shape;785;p41"/>
            <p:cNvGrpSpPr/>
            <p:nvPr/>
          </p:nvGrpSpPr>
          <p:grpSpPr>
            <a:xfrm>
              <a:off x="2714102" y="2107375"/>
              <a:ext cx="1607183" cy="2565718"/>
              <a:chOff x="8705277" y="1907350"/>
              <a:chExt cx="1607183" cy="2565718"/>
            </a:xfrm>
          </p:grpSpPr>
          <p:sp>
            <p:nvSpPr>
              <p:cNvPr id="786" name="Google Shape;786;p41"/>
              <p:cNvSpPr/>
              <p:nvPr/>
            </p:nvSpPr>
            <p:spPr>
              <a:xfrm>
                <a:off x="9455388" y="2178406"/>
                <a:ext cx="242673" cy="479367"/>
              </a:xfrm>
              <a:custGeom>
                <a:avLst/>
                <a:gdLst/>
                <a:ahLst/>
                <a:cxnLst/>
                <a:rect l="l" t="t" r="r" b="b"/>
                <a:pathLst>
                  <a:path w="9903" h="19562" extrusionOk="0">
                    <a:moveTo>
                      <a:pt x="9147" y="1"/>
                    </a:moveTo>
                    <a:lnTo>
                      <a:pt x="0" y="18391"/>
                    </a:lnTo>
                    <a:lnTo>
                      <a:pt x="1098" y="19561"/>
                    </a:lnTo>
                    <a:lnTo>
                      <a:pt x="9903" y="1659"/>
                    </a:lnTo>
                    <a:lnTo>
                      <a:pt x="9147" y="1"/>
                    </a:lnTo>
                    <a:close/>
                  </a:path>
                </a:pathLst>
              </a:custGeom>
              <a:solidFill>
                <a:srgbClr val="9EB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41"/>
              <p:cNvSpPr/>
              <p:nvPr/>
            </p:nvSpPr>
            <p:spPr>
              <a:xfrm>
                <a:off x="9372902" y="3095256"/>
                <a:ext cx="360420" cy="56214"/>
              </a:xfrm>
              <a:custGeom>
                <a:avLst/>
                <a:gdLst/>
                <a:ahLst/>
                <a:cxnLst/>
                <a:rect l="l" t="t" r="r" b="b"/>
                <a:pathLst>
                  <a:path w="14708" h="2294" extrusionOk="0">
                    <a:moveTo>
                      <a:pt x="1" y="0"/>
                    </a:moveTo>
                    <a:lnTo>
                      <a:pt x="1415" y="1659"/>
                    </a:lnTo>
                    <a:lnTo>
                      <a:pt x="14708" y="2293"/>
                    </a:lnTo>
                    <a:lnTo>
                      <a:pt x="13537" y="318"/>
                    </a:lnTo>
                    <a:lnTo>
                      <a:pt x="1" y="0"/>
                    </a:lnTo>
                    <a:close/>
                  </a:path>
                </a:pathLst>
              </a:custGeom>
              <a:solidFill>
                <a:srgbClr val="9EB5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41"/>
              <p:cNvSpPr/>
              <p:nvPr/>
            </p:nvSpPr>
            <p:spPr>
              <a:xfrm>
                <a:off x="8705277" y="2851989"/>
                <a:ext cx="216992" cy="300554"/>
              </a:xfrm>
              <a:custGeom>
                <a:avLst/>
                <a:gdLst/>
                <a:ahLst/>
                <a:cxnLst/>
                <a:rect l="l" t="t" r="r" b="b"/>
                <a:pathLst>
                  <a:path w="8855" h="12265" extrusionOk="0">
                    <a:moveTo>
                      <a:pt x="5952" y="1"/>
                    </a:moveTo>
                    <a:cubicBezTo>
                      <a:pt x="4660" y="1318"/>
                      <a:pt x="2709" y="3976"/>
                      <a:pt x="1831" y="5245"/>
                    </a:cubicBezTo>
                    <a:cubicBezTo>
                      <a:pt x="757" y="6781"/>
                      <a:pt x="294" y="8757"/>
                      <a:pt x="99" y="9732"/>
                    </a:cubicBezTo>
                    <a:cubicBezTo>
                      <a:pt x="0" y="10225"/>
                      <a:pt x="57" y="10376"/>
                      <a:pt x="166" y="10376"/>
                    </a:cubicBezTo>
                    <a:cubicBezTo>
                      <a:pt x="273" y="10376"/>
                      <a:pt x="429" y="10231"/>
                      <a:pt x="538" y="10123"/>
                    </a:cubicBezTo>
                    <a:cubicBezTo>
                      <a:pt x="733" y="9879"/>
                      <a:pt x="1245" y="8464"/>
                      <a:pt x="1489" y="8049"/>
                    </a:cubicBezTo>
                    <a:lnTo>
                      <a:pt x="1489" y="8049"/>
                    </a:lnTo>
                    <a:cubicBezTo>
                      <a:pt x="1245" y="8806"/>
                      <a:pt x="684" y="10196"/>
                      <a:pt x="514" y="10854"/>
                    </a:cubicBezTo>
                    <a:cubicBezTo>
                      <a:pt x="409" y="11242"/>
                      <a:pt x="597" y="11511"/>
                      <a:pt x="825" y="11511"/>
                    </a:cubicBezTo>
                    <a:cubicBezTo>
                      <a:pt x="970" y="11511"/>
                      <a:pt x="1132" y="11403"/>
                      <a:pt x="1245" y="11147"/>
                    </a:cubicBezTo>
                    <a:cubicBezTo>
                      <a:pt x="1538" y="10488"/>
                      <a:pt x="2001" y="9025"/>
                      <a:pt x="2318" y="8245"/>
                    </a:cubicBezTo>
                    <a:lnTo>
                      <a:pt x="2318" y="8245"/>
                    </a:lnTo>
                    <a:cubicBezTo>
                      <a:pt x="2148" y="9171"/>
                      <a:pt x="1611" y="10830"/>
                      <a:pt x="1513" y="11610"/>
                    </a:cubicBezTo>
                    <a:cubicBezTo>
                      <a:pt x="1447" y="12034"/>
                      <a:pt x="1655" y="12264"/>
                      <a:pt x="1897" y="12264"/>
                    </a:cubicBezTo>
                    <a:cubicBezTo>
                      <a:pt x="2101" y="12264"/>
                      <a:pt x="2329" y="12102"/>
                      <a:pt x="2440" y="11757"/>
                    </a:cubicBezTo>
                    <a:cubicBezTo>
                      <a:pt x="2684" y="11001"/>
                      <a:pt x="3148" y="9245"/>
                      <a:pt x="3440" y="8318"/>
                    </a:cubicBezTo>
                    <a:lnTo>
                      <a:pt x="3440" y="8318"/>
                    </a:lnTo>
                    <a:cubicBezTo>
                      <a:pt x="3367" y="9196"/>
                      <a:pt x="3026" y="10562"/>
                      <a:pt x="3001" y="11366"/>
                    </a:cubicBezTo>
                    <a:cubicBezTo>
                      <a:pt x="2978" y="11765"/>
                      <a:pt x="3134" y="11944"/>
                      <a:pt x="3331" y="11944"/>
                    </a:cubicBezTo>
                    <a:cubicBezTo>
                      <a:pt x="3543" y="11944"/>
                      <a:pt x="3801" y="11734"/>
                      <a:pt x="3928" y="11366"/>
                    </a:cubicBezTo>
                    <a:cubicBezTo>
                      <a:pt x="4148" y="10659"/>
                      <a:pt x="4513" y="8879"/>
                      <a:pt x="4757" y="8171"/>
                    </a:cubicBezTo>
                    <a:cubicBezTo>
                      <a:pt x="5001" y="7489"/>
                      <a:pt x="5245" y="7440"/>
                      <a:pt x="5465" y="6879"/>
                    </a:cubicBezTo>
                    <a:lnTo>
                      <a:pt x="5465" y="6879"/>
                    </a:lnTo>
                    <a:cubicBezTo>
                      <a:pt x="5562" y="7415"/>
                      <a:pt x="5440" y="7732"/>
                      <a:pt x="5538" y="8293"/>
                    </a:cubicBezTo>
                    <a:cubicBezTo>
                      <a:pt x="5582" y="8550"/>
                      <a:pt x="5805" y="8709"/>
                      <a:pt x="6041" y="8709"/>
                    </a:cubicBezTo>
                    <a:cubicBezTo>
                      <a:pt x="6321" y="8709"/>
                      <a:pt x="6620" y="8484"/>
                      <a:pt x="6660" y="7928"/>
                    </a:cubicBezTo>
                    <a:cubicBezTo>
                      <a:pt x="6733" y="6903"/>
                      <a:pt x="6782" y="5562"/>
                      <a:pt x="7611" y="4464"/>
                    </a:cubicBezTo>
                    <a:cubicBezTo>
                      <a:pt x="8001" y="3952"/>
                      <a:pt x="8416" y="3464"/>
                      <a:pt x="8855" y="3001"/>
                    </a:cubicBezTo>
                    <a:cubicBezTo>
                      <a:pt x="7879" y="2001"/>
                      <a:pt x="6952" y="952"/>
                      <a:pt x="59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41"/>
              <p:cNvSpPr/>
              <p:nvPr/>
            </p:nvSpPr>
            <p:spPr>
              <a:xfrm>
                <a:off x="10078168" y="2332741"/>
                <a:ext cx="234292" cy="235371"/>
              </a:xfrm>
              <a:custGeom>
                <a:avLst/>
                <a:gdLst/>
                <a:ahLst/>
                <a:cxnLst/>
                <a:rect l="l" t="t" r="r" b="b"/>
                <a:pathLst>
                  <a:path w="9561" h="9605" extrusionOk="0">
                    <a:moveTo>
                      <a:pt x="6796" y="0"/>
                    </a:moveTo>
                    <a:cubicBezTo>
                      <a:pt x="6638" y="0"/>
                      <a:pt x="6458" y="97"/>
                      <a:pt x="6317" y="312"/>
                    </a:cubicBezTo>
                    <a:cubicBezTo>
                      <a:pt x="5952" y="873"/>
                      <a:pt x="5342" y="2239"/>
                      <a:pt x="4952" y="2776"/>
                    </a:cubicBezTo>
                    <a:cubicBezTo>
                      <a:pt x="4561" y="3288"/>
                      <a:pt x="4342" y="3263"/>
                      <a:pt x="3976" y="3678"/>
                    </a:cubicBezTo>
                    <a:cubicBezTo>
                      <a:pt x="4025" y="3190"/>
                      <a:pt x="4196" y="2922"/>
                      <a:pt x="4244" y="2410"/>
                    </a:cubicBezTo>
                    <a:cubicBezTo>
                      <a:pt x="4287" y="2109"/>
                      <a:pt x="4019" y="1825"/>
                      <a:pt x="3721" y="1825"/>
                    </a:cubicBezTo>
                    <a:cubicBezTo>
                      <a:pt x="3511" y="1825"/>
                      <a:pt x="3288" y="1965"/>
                      <a:pt x="3147" y="2337"/>
                    </a:cubicBezTo>
                    <a:cubicBezTo>
                      <a:pt x="2830" y="3239"/>
                      <a:pt x="2513" y="4361"/>
                      <a:pt x="1464" y="5068"/>
                    </a:cubicBezTo>
                    <a:cubicBezTo>
                      <a:pt x="1001" y="5385"/>
                      <a:pt x="513" y="5678"/>
                      <a:pt x="1" y="5922"/>
                    </a:cubicBezTo>
                    <a:cubicBezTo>
                      <a:pt x="635" y="7141"/>
                      <a:pt x="1220" y="8410"/>
                      <a:pt x="1903" y="9605"/>
                    </a:cubicBezTo>
                    <a:cubicBezTo>
                      <a:pt x="3391" y="8922"/>
                      <a:pt x="5781" y="7166"/>
                      <a:pt x="6878" y="6361"/>
                    </a:cubicBezTo>
                    <a:cubicBezTo>
                      <a:pt x="8220" y="5385"/>
                      <a:pt x="8976" y="3873"/>
                      <a:pt x="9342" y="3093"/>
                    </a:cubicBezTo>
                    <a:cubicBezTo>
                      <a:pt x="9561" y="2626"/>
                      <a:pt x="9491" y="2499"/>
                      <a:pt x="9353" y="2499"/>
                    </a:cubicBezTo>
                    <a:cubicBezTo>
                      <a:pt x="9261" y="2499"/>
                      <a:pt x="9137" y="2556"/>
                      <a:pt x="9049" y="2605"/>
                    </a:cubicBezTo>
                    <a:cubicBezTo>
                      <a:pt x="8830" y="2727"/>
                      <a:pt x="8098" y="3751"/>
                      <a:pt x="7830" y="4020"/>
                    </a:cubicBezTo>
                    <a:cubicBezTo>
                      <a:pt x="8171" y="3483"/>
                      <a:pt x="8952" y="2459"/>
                      <a:pt x="9195" y="1995"/>
                    </a:cubicBezTo>
                    <a:cubicBezTo>
                      <a:pt x="9372" y="1642"/>
                      <a:pt x="9204" y="1277"/>
                      <a:pt x="8950" y="1277"/>
                    </a:cubicBezTo>
                    <a:cubicBezTo>
                      <a:pt x="8852" y="1277"/>
                      <a:pt x="8742" y="1330"/>
                      <a:pt x="8634" y="1459"/>
                    </a:cubicBezTo>
                    <a:cubicBezTo>
                      <a:pt x="8220" y="1922"/>
                      <a:pt x="7537" y="3020"/>
                      <a:pt x="7122" y="3556"/>
                    </a:cubicBezTo>
                    <a:cubicBezTo>
                      <a:pt x="7439" y="2849"/>
                      <a:pt x="8244" y="1581"/>
                      <a:pt x="8464" y="971"/>
                    </a:cubicBezTo>
                    <a:cubicBezTo>
                      <a:pt x="8627" y="563"/>
                      <a:pt x="8397" y="243"/>
                      <a:pt x="8111" y="243"/>
                    </a:cubicBezTo>
                    <a:cubicBezTo>
                      <a:pt x="7969" y="243"/>
                      <a:pt x="7813" y="322"/>
                      <a:pt x="7683" y="507"/>
                    </a:cubicBezTo>
                    <a:cubicBezTo>
                      <a:pt x="7293" y="1093"/>
                      <a:pt x="6586" y="2410"/>
                      <a:pt x="6147" y="3093"/>
                    </a:cubicBezTo>
                    <a:cubicBezTo>
                      <a:pt x="6391" y="2385"/>
                      <a:pt x="6927" y="1312"/>
                      <a:pt x="7122" y="654"/>
                    </a:cubicBezTo>
                    <a:cubicBezTo>
                      <a:pt x="7242" y="248"/>
                      <a:pt x="7048" y="0"/>
                      <a:pt x="67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41"/>
              <p:cNvSpPr/>
              <p:nvPr/>
            </p:nvSpPr>
            <p:spPr>
              <a:xfrm>
                <a:off x="9637683" y="3912638"/>
                <a:ext cx="483533" cy="560429"/>
              </a:xfrm>
              <a:custGeom>
                <a:avLst/>
                <a:gdLst/>
                <a:ahLst/>
                <a:cxnLst/>
                <a:rect l="l" t="t" r="r" b="b"/>
                <a:pathLst>
                  <a:path w="19732" h="22870" extrusionOk="0">
                    <a:moveTo>
                      <a:pt x="7279" y="0"/>
                    </a:moveTo>
                    <a:cubicBezTo>
                      <a:pt x="6875" y="0"/>
                      <a:pt x="6452" y="60"/>
                      <a:pt x="6000" y="206"/>
                    </a:cubicBezTo>
                    <a:cubicBezTo>
                      <a:pt x="4854" y="572"/>
                      <a:pt x="2756" y="2962"/>
                      <a:pt x="1586" y="4010"/>
                    </a:cubicBezTo>
                    <a:cubicBezTo>
                      <a:pt x="1220" y="7279"/>
                      <a:pt x="561" y="14766"/>
                      <a:pt x="366" y="16986"/>
                    </a:cubicBezTo>
                    <a:cubicBezTo>
                      <a:pt x="333" y="17365"/>
                      <a:pt x="311" y="17608"/>
                      <a:pt x="297" y="17757"/>
                    </a:cubicBezTo>
                    <a:lnTo>
                      <a:pt x="297" y="17757"/>
                    </a:lnTo>
                    <a:cubicBezTo>
                      <a:pt x="308" y="17604"/>
                      <a:pt x="311" y="17548"/>
                      <a:pt x="310" y="17548"/>
                    </a:cubicBezTo>
                    <a:lnTo>
                      <a:pt x="310" y="17548"/>
                    </a:lnTo>
                    <a:cubicBezTo>
                      <a:pt x="307" y="17548"/>
                      <a:pt x="274" y="17960"/>
                      <a:pt x="277" y="17960"/>
                    </a:cubicBezTo>
                    <a:cubicBezTo>
                      <a:pt x="278" y="17960"/>
                      <a:pt x="283" y="17905"/>
                      <a:pt x="297" y="17757"/>
                    </a:cubicBezTo>
                    <a:lnTo>
                      <a:pt x="297" y="17757"/>
                    </a:lnTo>
                    <a:cubicBezTo>
                      <a:pt x="296" y="17775"/>
                      <a:pt x="294" y="17794"/>
                      <a:pt x="293" y="17815"/>
                    </a:cubicBezTo>
                    <a:cubicBezTo>
                      <a:pt x="195" y="18839"/>
                      <a:pt x="73" y="20791"/>
                      <a:pt x="25" y="21376"/>
                    </a:cubicBezTo>
                    <a:cubicBezTo>
                      <a:pt x="1" y="21656"/>
                      <a:pt x="0" y="21724"/>
                      <a:pt x="6" y="21724"/>
                    </a:cubicBezTo>
                    <a:cubicBezTo>
                      <a:pt x="11" y="21724"/>
                      <a:pt x="21" y="21664"/>
                      <a:pt x="24" y="21664"/>
                    </a:cubicBezTo>
                    <a:cubicBezTo>
                      <a:pt x="24" y="21664"/>
                      <a:pt x="25" y="21665"/>
                      <a:pt x="25" y="21669"/>
                    </a:cubicBezTo>
                    <a:cubicBezTo>
                      <a:pt x="171" y="22351"/>
                      <a:pt x="537" y="22547"/>
                      <a:pt x="1073" y="22742"/>
                    </a:cubicBezTo>
                    <a:cubicBezTo>
                      <a:pt x="1316" y="22823"/>
                      <a:pt x="1575" y="22870"/>
                      <a:pt x="1837" y="22870"/>
                    </a:cubicBezTo>
                    <a:cubicBezTo>
                      <a:pt x="1891" y="22870"/>
                      <a:pt x="1946" y="22868"/>
                      <a:pt x="2000" y="22864"/>
                    </a:cubicBezTo>
                    <a:lnTo>
                      <a:pt x="11317" y="22864"/>
                    </a:lnTo>
                    <a:cubicBezTo>
                      <a:pt x="12610" y="22864"/>
                      <a:pt x="15171" y="22717"/>
                      <a:pt x="16415" y="22644"/>
                    </a:cubicBezTo>
                    <a:cubicBezTo>
                      <a:pt x="17390" y="22595"/>
                      <a:pt x="18878" y="22669"/>
                      <a:pt x="19293" y="22327"/>
                    </a:cubicBezTo>
                    <a:cubicBezTo>
                      <a:pt x="19732" y="21961"/>
                      <a:pt x="19073" y="21742"/>
                      <a:pt x="19049" y="21595"/>
                    </a:cubicBezTo>
                    <a:cubicBezTo>
                      <a:pt x="19024" y="21449"/>
                      <a:pt x="18927" y="21473"/>
                      <a:pt x="18854" y="21425"/>
                    </a:cubicBezTo>
                    <a:cubicBezTo>
                      <a:pt x="17976" y="20888"/>
                      <a:pt x="16854" y="20620"/>
                      <a:pt x="15927" y="20254"/>
                    </a:cubicBezTo>
                    <a:cubicBezTo>
                      <a:pt x="14585" y="19717"/>
                      <a:pt x="13415" y="19400"/>
                      <a:pt x="12171" y="18571"/>
                    </a:cubicBezTo>
                    <a:cubicBezTo>
                      <a:pt x="11512" y="18132"/>
                      <a:pt x="10927" y="18059"/>
                      <a:pt x="10439" y="17083"/>
                    </a:cubicBezTo>
                    <a:cubicBezTo>
                      <a:pt x="9634" y="15522"/>
                      <a:pt x="10293" y="12888"/>
                      <a:pt x="10488" y="10962"/>
                    </a:cubicBezTo>
                    <a:cubicBezTo>
                      <a:pt x="10781" y="7815"/>
                      <a:pt x="11195" y="4376"/>
                      <a:pt x="11805" y="1181"/>
                    </a:cubicBezTo>
                    <a:cubicBezTo>
                      <a:pt x="10223" y="966"/>
                      <a:pt x="8906" y="0"/>
                      <a:pt x="727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41"/>
              <p:cNvSpPr/>
              <p:nvPr/>
            </p:nvSpPr>
            <p:spPr>
              <a:xfrm>
                <a:off x="9145786" y="3913226"/>
                <a:ext cx="484733" cy="559841"/>
              </a:xfrm>
              <a:custGeom>
                <a:avLst/>
                <a:gdLst/>
                <a:ahLst/>
                <a:cxnLst/>
                <a:rect l="l" t="t" r="r" b="b"/>
                <a:pathLst>
                  <a:path w="19781" h="22846" extrusionOk="0">
                    <a:moveTo>
                      <a:pt x="7277" y="1"/>
                    </a:moveTo>
                    <a:cubicBezTo>
                      <a:pt x="6874" y="1"/>
                      <a:pt x="6452" y="60"/>
                      <a:pt x="6000" y="206"/>
                    </a:cubicBezTo>
                    <a:cubicBezTo>
                      <a:pt x="4854" y="572"/>
                      <a:pt x="2757" y="2962"/>
                      <a:pt x="1562" y="4011"/>
                    </a:cubicBezTo>
                    <a:cubicBezTo>
                      <a:pt x="1220" y="7279"/>
                      <a:pt x="537" y="14767"/>
                      <a:pt x="342" y="16962"/>
                    </a:cubicBezTo>
                    <a:cubicBezTo>
                      <a:pt x="311" y="17312"/>
                      <a:pt x="291" y="17546"/>
                      <a:pt x="278" y="17697"/>
                    </a:cubicBezTo>
                    <a:lnTo>
                      <a:pt x="278" y="17697"/>
                    </a:lnTo>
                    <a:cubicBezTo>
                      <a:pt x="275" y="17725"/>
                      <a:pt x="272" y="17756"/>
                      <a:pt x="269" y="17791"/>
                    </a:cubicBezTo>
                    <a:cubicBezTo>
                      <a:pt x="267" y="17814"/>
                      <a:pt x="266" y="17837"/>
                      <a:pt x="264" y="17860"/>
                    </a:cubicBezTo>
                    <a:lnTo>
                      <a:pt x="264" y="17860"/>
                    </a:lnTo>
                    <a:cubicBezTo>
                      <a:pt x="259" y="17914"/>
                      <a:pt x="258" y="17936"/>
                      <a:pt x="258" y="17936"/>
                    </a:cubicBezTo>
                    <a:cubicBezTo>
                      <a:pt x="258" y="17936"/>
                      <a:pt x="259" y="17931"/>
                      <a:pt x="260" y="17923"/>
                    </a:cubicBezTo>
                    <a:lnTo>
                      <a:pt x="260" y="17923"/>
                    </a:lnTo>
                    <a:cubicBezTo>
                      <a:pt x="186" y="18975"/>
                      <a:pt x="72" y="20791"/>
                      <a:pt x="25" y="21352"/>
                    </a:cubicBezTo>
                    <a:cubicBezTo>
                      <a:pt x="2" y="21632"/>
                      <a:pt x="1" y="21700"/>
                      <a:pt x="6" y="21700"/>
                    </a:cubicBezTo>
                    <a:cubicBezTo>
                      <a:pt x="11" y="21700"/>
                      <a:pt x="21" y="21640"/>
                      <a:pt x="24" y="21640"/>
                    </a:cubicBezTo>
                    <a:cubicBezTo>
                      <a:pt x="25" y="21640"/>
                      <a:pt x="25" y="21641"/>
                      <a:pt x="25" y="21645"/>
                    </a:cubicBezTo>
                    <a:cubicBezTo>
                      <a:pt x="171" y="22327"/>
                      <a:pt x="537" y="22523"/>
                      <a:pt x="1074" y="22718"/>
                    </a:cubicBezTo>
                    <a:cubicBezTo>
                      <a:pt x="1316" y="22799"/>
                      <a:pt x="1575" y="22846"/>
                      <a:pt x="1837" y="22846"/>
                    </a:cubicBezTo>
                    <a:cubicBezTo>
                      <a:pt x="1892" y="22846"/>
                      <a:pt x="1946" y="22844"/>
                      <a:pt x="2001" y="22840"/>
                    </a:cubicBezTo>
                    <a:lnTo>
                      <a:pt x="11293" y="22840"/>
                    </a:lnTo>
                    <a:cubicBezTo>
                      <a:pt x="12610" y="22840"/>
                      <a:pt x="15195" y="22693"/>
                      <a:pt x="16439" y="22620"/>
                    </a:cubicBezTo>
                    <a:cubicBezTo>
                      <a:pt x="17439" y="22571"/>
                      <a:pt x="18903" y="22645"/>
                      <a:pt x="19342" y="22303"/>
                    </a:cubicBezTo>
                    <a:cubicBezTo>
                      <a:pt x="19781" y="21937"/>
                      <a:pt x="19098" y="21718"/>
                      <a:pt x="19073" y="21571"/>
                    </a:cubicBezTo>
                    <a:cubicBezTo>
                      <a:pt x="19049" y="21401"/>
                      <a:pt x="18951" y="21449"/>
                      <a:pt x="18878" y="21401"/>
                    </a:cubicBezTo>
                    <a:cubicBezTo>
                      <a:pt x="18000" y="20864"/>
                      <a:pt x="16854" y="20596"/>
                      <a:pt x="15927" y="20230"/>
                    </a:cubicBezTo>
                    <a:cubicBezTo>
                      <a:pt x="14561" y="19693"/>
                      <a:pt x="13391" y="19352"/>
                      <a:pt x="12147" y="18547"/>
                    </a:cubicBezTo>
                    <a:cubicBezTo>
                      <a:pt x="11488" y="18108"/>
                      <a:pt x="10903" y="18035"/>
                      <a:pt x="10391" y="17059"/>
                    </a:cubicBezTo>
                    <a:cubicBezTo>
                      <a:pt x="9586" y="15498"/>
                      <a:pt x="10244" y="12864"/>
                      <a:pt x="10439" y="10938"/>
                    </a:cubicBezTo>
                    <a:cubicBezTo>
                      <a:pt x="10732" y="7816"/>
                      <a:pt x="11147" y="4377"/>
                      <a:pt x="11781" y="1182"/>
                    </a:cubicBezTo>
                    <a:cubicBezTo>
                      <a:pt x="10198" y="967"/>
                      <a:pt x="8898" y="1"/>
                      <a:pt x="727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41"/>
              <p:cNvSpPr/>
              <p:nvPr/>
            </p:nvSpPr>
            <p:spPr>
              <a:xfrm>
                <a:off x="9640673" y="2233396"/>
                <a:ext cx="289894" cy="591722"/>
              </a:xfrm>
              <a:custGeom>
                <a:avLst/>
                <a:gdLst/>
                <a:ahLst/>
                <a:cxnLst/>
                <a:rect l="l" t="t" r="r" b="b"/>
                <a:pathLst>
                  <a:path w="11830" h="24147" extrusionOk="0">
                    <a:moveTo>
                      <a:pt x="3659" y="1"/>
                    </a:moveTo>
                    <a:cubicBezTo>
                      <a:pt x="2439" y="5488"/>
                      <a:pt x="1147" y="10830"/>
                      <a:pt x="0" y="16293"/>
                    </a:cubicBezTo>
                    <a:cubicBezTo>
                      <a:pt x="1829" y="18903"/>
                      <a:pt x="3683" y="21537"/>
                      <a:pt x="5561" y="24146"/>
                    </a:cubicBezTo>
                    <a:cubicBezTo>
                      <a:pt x="7634" y="22000"/>
                      <a:pt x="9756" y="19976"/>
                      <a:pt x="11829" y="17781"/>
                    </a:cubicBezTo>
                    <a:cubicBezTo>
                      <a:pt x="10195" y="14854"/>
                      <a:pt x="8146" y="9805"/>
                      <a:pt x="7195" y="7122"/>
                    </a:cubicBezTo>
                    <a:cubicBezTo>
                      <a:pt x="6098" y="4000"/>
                      <a:pt x="5756" y="2074"/>
                      <a:pt x="3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41"/>
              <p:cNvSpPr/>
              <p:nvPr/>
            </p:nvSpPr>
            <p:spPr>
              <a:xfrm>
                <a:off x="9220503" y="2138486"/>
                <a:ext cx="527764" cy="391786"/>
              </a:xfrm>
              <a:custGeom>
                <a:avLst/>
                <a:gdLst/>
                <a:ahLst/>
                <a:cxnLst/>
                <a:rect l="l" t="t" r="r" b="b"/>
                <a:pathLst>
                  <a:path w="21537" h="15988" extrusionOk="0">
                    <a:moveTo>
                      <a:pt x="11386" y="0"/>
                    </a:moveTo>
                    <a:cubicBezTo>
                      <a:pt x="10990" y="0"/>
                      <a:pt x="10576" y="31"/>
                      <a:pt x="9976" y="69"/>
                    </a:cubicBezTo>
                    <a:cubicBezTo>
                      <a:pt x="8415" y="191"/>
                      <a:pt x="6878" y="557"/>
                      <a:pt x="5439" y="1142"/>
                    </a:cubicBezTo>
                    <a:cubicBezTo>
                      <a:pt x="5390" y="1142"/>
                      <a:pt x="5268" y="1191"/>
                      <a:pt x="5195" y="1215"/>
                    </a:cubicBezTo>
                    <a:cubicBezTo>
                      <a:pt x="4317" y="1581"/>
                      <a:pt x="3439" y="2020"/>
                      <a:pt x="2610" y="2532"/>
                    </a:cubicBezTo>
                    <a:cubicBezTo>
                      <a:pt x="1488" y="3288"/>
                      <a:pt x="756" y="3874"/>
                      <a:pt x="0" y="5020"/>
                    </a:cubicBezTo>
                    <a:cubicBezTo>
                      <a:pt x="1512" y="7532"/>
                      <a:pt x="3829" y="13410"/>
                      <a:pt x="4829" y="15288"/>
                    </a:cubicBezTo>
                    <a:cubicBezTo>
                      <a:pt x="5108" y="15811"/>
                      <a:pt x="5348" y="15988"/>
                      <a:pt x="5569" y="15988"/>
                    </a:cubicBezTo>
                    <a:cubicBezTo>
                      <a:pt x="6031" y="15988"/>
                      <a:pt x="6407" y="15210"/>
                      <a:pt x="6859" y="15210"/>
                    </a:cubicBezTo>
                    <a:cubicBezTo>
                      <a:pt x="6966" y="15210"/>
                      <a:pt x="7077" y="15253"/>
                      <a:pt x="7195" y="15361"/>
                    </a:cubicBezTo>
                    <a:cubicBezTo>
                      <a:pt x="7203" y="15369"/>
                      <a:pt x="7213" y="15373"/>
                      <a:pt x="7223" y="15373"/>
                    </a:cubicBezTo>
                    <a:cubicBezTo>
                      <a:pt x="7276" y="15373"/>
                      <a:pt x="7354" y="15288"/>
                      <a:pt x="7415" y="15288"/>
                    </a:cubicBezTo>
                    <a:cubicBezTo>
                      <a:pt x="11805" y="14483"/>
                      <a:pt x="16171" y="13629"/>
                      <a:pt x="20585" y="12849"/>
                    </a:cubicBezTo>
                    <a:cubicBezTo>
                      <a:pt x="20683" y="11581"/>
                      <a:pt x="21049" y="10556"/>
                      <a:pt x="21122" y="9215"/>
                    </a:cubicBezTo>
                    <a:cubicBezTo>
                      <a:pt x="21195" y="7873"/>
                      <a:pt x="21536" y="6288"/>
                      <a:pt x="21195" y="4849"/>
                    </a:cubicBezTo>
                    <a:cubicBezTo>
                      <a:pt x="20585" y="2142"/>
                      <a:pt x="15658" y="703"/>
                      <a:pt x="13756" y="313"/>
                    </a:cubicBezTo>
                    <a:cubicBezTo>
                      <a:pt x="12581" y="75"/>
                      <a:pt x="12005" y="0"/>
                      <a:pt x="113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41"/>
              <p:cNvSpPr/>
              <p:nvPr/>
            </p:nvSpPr>
            <p:spPr>
              <a:xfrm>
                <a:off x="9299386" y="2319459"/>
                <a:ext cx="467996" cy="339517"/>
              </a:xfrm>
              <a:custGeom>
                <a:avLst/>
                <a:gdLst/>
                <a:ahLst/>
                <a:cxnLst/>
                <a:rect l="l" t="t" r="r" b="b"/>
                <a:pathLst>
                  <a:path w="19098" h="13855" extrusionOk="0">
                    <a:moveTo>
                      <a:pt x="14424" y="0"/>
                    </a:moveTo>
                    <a:cubicBezTo>
                      <a:pt x="13668" y="0"/>
                      <a:pt x="12898" y="49"/>
                      <a:pt x="12196" y="49"/>
                    </a:cubicBezTo>
                    <a:cubicBezTo>
                      <a:pt x="8683" y="49"/>
                      <a:pt x="4098" y="537"/>
                      <a:pt x="610" y="1830"/>
                    </a:cubicBezTo>
                    <a:cubicBezTo>
                      <a:pt x="367" y="3049"/>
                      <a:pt x="220" y="4293"/>
                      <a:pt x="1" y="5488"/>
                    </a:cubicBezTo>
                    <a:cubicBezTo>
                      <a:pt x="220" y="6244"/>
                      <a:pt x="147" y="6025"/>
                      <a:pt x="440" y="7049"/>
                    </a:cubicBezTo>
                    <a:cubicBezTo>
                      <a:pt x="708" y="8074"/>
                      <a:pt x="1610" y="11244"/>
                      <a:pt x="1903" y="12244"/>
                    </a:cubicBezTo>
                    <a:cubicBezTo>
                      <a:pt x="2171" y="13244"/>
                      <a:pt x="2098" y="12952"/>
                      <a:pt x="2318" y="13683"/>
                    </a:cubicBezTo>
                    <a:cubicBezTo>
                      <a:pt x="2642" y="13681"/>
                      <a:pt x="2966" y="13681"/>
                      <a:pt x="3290" y="13681"/>
                    </a:cubicBezTo>
                    <a:cubicBezTo>
                      <a:pt x="7228" y="13681"/>
                      <a:pt x="11133" y="13809"/>
                      <a:pt x="15122" y="13854"/>
                    </a:cubicBezTo>
                    <a:cubicBezTo>
                      <a:pt x="16098" y="11854"/>
                      <a:pt x="17878" y="8732"/>
                      <a:pt x="18195" y="6732"/>
                    </a:cubicBezTo>
                    <a:cubicBezTo>
                      <a:pt x="18537" y="4757"/>
                      <a:pt x="19098" y="2464"/>
                      <a:pt x="17903" y="1074"/>
                    </a:cubicBezTo>
                    <a:cubicBezTo>
                      <a:pt x="17117" y="162"/>
                      <a:pt x="15794" y="0"/>
                      <a:pt x="144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41"/>
              <p:cNvSpPr/>
              <p:nvPr/>
            </p:nvSpPr>
            <p:spPr>
              <a:xfrm>
                <a:off x="9776335" y="2372048"/>
                <a:ext cx="482945" cy="511640"/>
              </a:xfrm>
              <a:custGeom>
                <a:avLst/>
                <a:gdLst/>
                <a:ahLst/>
                <a:cxnLst/>
                <a:rect l="l" t="t" r="r" b="b"/>
                <a:pathLst>
                  <a:path w="19708" h="20879" extrusionOk="0">
                    <a:moveTo>
                      <a:pt x="13293" y="1"/>
                    </a:moveTo>
                    <a:cubicBezTo>
                      <a:pt x="13098" y="147"/>
                      <a:pt x="12903" y="318"/>
                      <a:pt x="12708" y="489"/>
                    </a:cubicBezTo>
                    <a:cubicBezTo>
                      <a:pt x="12513" y="660"/>
                      <a:pt x="12244" y="952"/>
                      <a:pt x="12098" y="1099"/>
                    </a:cubicBezTo>
                    <a:cubicBezTo>
                      <a:pt x="11952" y="1245"/>
                      <a:pt x="11927" y="1294"/>
                      <a:pt x="11854" y="1391"/>
                    </a:cubicBezTo>
                    <a:cubicBezTo>
                      <a:pt x="11513" y="1806"/>
                      <a:pt x="11171" y="2245"/>
                      <a:pt x="10854" y="2611"/>
                    </a:cubicBezTo>
                    <a:lnTo>
                      <a:pt x="10342" y="3269"/>
                    </a:lnTo>
                    <a:cubicBezTo>
                      <a:pt x="9537" y="4342"/>
                      <a:pt x="7903" y="6318"/>
                      <a:pt x="7171" y="7074"/>
                    </a:cubicBezTo>
                    <a:cubicBezTo>
                      <a:pt x="5586" y="8708"/>
                      <a:pt x="3757" y="10610"/>
                      <a:pt x="2488" y="11732"/>
                    </a:cubicBezTo>
                    <a:cubicBezTo>
                      <a:pt x="1245" y="12830"/>
                      <a:pt x="1123" y="12610"/>
                      <a:pt x="74" y="13464"/>
                    </a:cubicBezTo>
                    <a:cubicBezTo>
                      <a:pt x="74" y="15098"/>
                      <a:pt x="49" y="16805"/>
                      <a:pt x="1" y="18488"/>
                    </a:cubicBezTo>
                    <a:cubicBezTo>
                      <a:pt x="1318" y="19464"/>
                      <a:pt x="1854" y="20854"/>
                      <a:pt x="3903" y="20879"/>
                    </a:cubicBezTo>
                    <a:cubicBezTo>
                      <a:pt x="3925" y="20879"/>
                      <a:pt x="3948" y="20879"/>
                      <a:pt x="3970" y="20879"/>
                    </a:cubicBezTo>
                    <a:cubicBezTo>
                      <a:pt x="7404" y="20879"/>
                      <a:pt x="10310" y="19007"/>
                      <a:pt x="12903" y="16171"/>
                    </a:cubicBezTo>
                    <a:cubicBezTo>
                      <a:pt x="14586" y="14318"/>
                      <a:pt x="16854" y="11074"/>
                      <a:pt x="18464" y="8757"/>
                    </a:cubicBezTo>
                    <a:cubicBezTo>
                      <a:pt x="18805" y="8269"/>
                      <a:pt x="19220" y="7635"/>
                      <a:pt x="19561" y="7123"/>
                    </a:cubicBezTo>
                    <a:lnTo>
                      <a:pt x="19708" y="6879"/>
                    </a:lnTo>
                    <a:cubicBezTo>
                      <a:pt x="17342" y="4830"/>
                      <a:pt x="15171" y="2513"/>
                      <a:pt x="1329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41"/>
              <p:cNvSpPr/>
              <p:nvPr/>
            </p:nvSpPr>
            <p:spPr>
              <a:xfrm>
                <a:off x="8797932" y="2229206"/>
                <a:ext cx="623995" cy="730396"/>
              </a:xfrm>
              <a:custGeom>
                <a:avLst/>
                <a:gdLst/>
                <a:ahLst/>
                <a:cxnLst/>
                <a:rect l="l" t="t" r="r" b="b"/>
                <a:pathLst>
                  <a:path w="25464" h="29806" extrusionOk="0">
                    <a:moveTo>
                      <a:pt x="18488" y="1"/>
                    </a:moveTo>
                    <a:cubicBezTo>
                      <a:pt x="16659" y="1781"/>
                      <a:pt x="15025" y="3732"/>
                      <a:pt x="13610" y="5854"/>
                    </a:cubicBezTo>
                    <a:cubicBezTo>
                      <a:pt x="10976" y="9708"/>
                      <a:pt x="9147" y="13171"/>
                      <a:pt x="6464" y="17464"/>
                    </a:cubicBezTo>
                    <a:cubicBezTo>
                      <a:pt x="4927" y="19976"/>
                      <a:pt x="2049" y="23927"/>
                      <a:pt x="1" y="26488"/>
                    </a:cubicBezTo>
                    <a:cubicBezTo>
                      <a:pt x="2610" y="27683"/>
                      <a:pt x="5366" y="28659"/>
                      <a:pt x="8025" y="29805"/>
                    </a:cubicBezTo>
                    <a:cubicBezTo>
                      <a:pt x="13708" y="22122"/>
                      <a:pt x="20610" y="15586"/>
                      <a:pt x="25464" y="7293"/>
                    </a:cubicBezTo>
                    <a:cubicBezTo>
                      <a:pt x="24342" y="5830"/>
                      <a:pt x="22951" y="3830"/>
                      <a:pt x="21781" y="2586"/>
                    </a:cubicBezTo>
                    <a:cubicBezTo>
                      <a:pt x="20610" y="1342"/>
                      <a:pt x="19659" y="1025"/>
                      <a:pt x="184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41"/>
              <p:cNvSpPr/>
              <p:nvPr/>
            </p:nvSpPr>
            <p:spPr>
              <a:xfrm>
                <a:off x="9469135" y="2648789"/>
                <a:ext cx="540311" cy="1547785"/>
              </a:xfrm>
              <a:custGeom>
                <a:avLst/>
                <a:gdLst/>
                <a:ahLst/>
                <a:cxnLst/>
                <a:rect l="l" t="t" r="r" b="b"/>
                <a:pathLst>
                  <a:path w="22049" h="63162" extrusionOk="0">
                    <a:moveTo>
                      <a:pt x="1854" y="0"/>
                    </a:moveTo>
                    <a:cubicBezTo>
                      <a:pt x="1878" y="8488"/>
                      <a:pt x="0" y="5830"/>
                      <a:pt x="537" y="16829"/>
                    </a:cubicBezTo>
                    <a:cubicBezTo>
                      <a:pt x="1098" y="27829"/>
                      <a:pt x="3342" y="49682"/>
                      <a:pt x="4049" y="62853"/>
                    </a:cubicBezTo>
                    <a:cubicBezTo>
                      <a:pt x="6496" y="63097"/>
                      <a:pt x="8911" y="63161"/>
                      <a:pt x="11313" y="63161"/>
                    </a:cubicBezTo>
                    <a:cubicBezTo>
                      <a:pt x="13953" y="63161"/>
                      <a:pt x="16577" y="63084"/>
                      <a:pt x="19211" y="63084"/>
                    </a:cubicBezTo>
                    <a:cubicBezTo>
                      <a:pt x="20155" y="63084"/>
                      <a:pt x="21101" y="63094"/>
                      <a:pt x="22049" y="63121"/>
                    </a:cubicBezTo>
                    <a:cubicBezTo>
                      <a:pt x="21293" y="57901"/>
                      <a:pt x="20537" y="52853"/>
                      <a:pt x="19780" y="47536"/>
                    </a:cubicBezTo>
                    <a:cubicBezTo>
                      <a:pt x="19634" y="46536"/>
                      <a:pt x="19146" y="43390"/>
                      <a:pt x="19024" y="42414"/>
                    </a:cubicBezTo>
                    <a:cubicBezTo>
                      <a:pt x="18073" y="34780"/>
                      <a:pt x="14829" y="15951"/>
                      <a:pt x="13634" y="11366"/>
                    </a:cubicBezTo>
                    <a:cubicBezTo>
                      <a:pt x="11439" y="3074"/>
                      <a:pt x="11025" y="5610"/>
                      <a:pt x="8147" y="269"/>
                    </a:cubicBezTo>
                    <a:cubicBezTo>
                      <a:pt x="8126" y="350"/>
                      <a:pt x="8097" y="379"/>
                      <a:pt x="8062" y="379"/>
                    </a:cubicBezTo>
                    <a:cubicBezTo>
                      <a:pt x="7980" y="379"/>
                      <a:pt x="7871" y="216"/>
                      <a:pt x="7799" y="216"/>
                    </a:cubicBezTo>
                    <a:cubicBezTo>
                      <a:pt x="7793" y="216"/>
                      <a:pt x="7787" y="217"/>
                      <a:pt x="7781" y="220"/>
                    </a:cubicBezTo>
                    <a:cubicBezTo>
                      <a:pt x="7618" y="214"/>
                      <a:pt x="7456" y="211"/>
                      <a:pt x="7295" y="211"/>
                    </a:cubicBezTo>
                    <a:cubicBezTo>
                      <a:pt x="6296" y="211"/>
                      <a:pt x="5322" y="310"/>
                      <a:pt x="4336" y="310"/>
                    </a:cubicBezTo>
                    <a:cubicBezTo>
                      <a:pt x="3524" y="310"/>
                      <a:pt x="2704" y="243"/>
                      <a:pt x="185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41"/>
              <p:cNvSpPr/>
              <p:nvPr/>
            </p:nvSpPr>
            <p:spPr>
              <a:xfrm>
                <a:off x="9044775" y="2651019"/>
                <a:ext cx="552882" cy="1544599"/>
              </a:xfrm>
              <a:custGeom>
                <a:avLst/>
                <a:gdLst/>
                <a:ahLst/>
                <a:cxnLst/>
                <a:rect l="l" t="t" r="r" b="b"/>
                <a:pathLst>
                  <a:path w="22562" h="63032" extrusionOk="0">
                    <a:moveTo>
                      <a:pt x="13065" y="1"/>
                    </a:moveTo>
                    <a:cubicBezTo>
                      <a:pt x="12986" y="1"/>
                      <a:pt x="12891" y="95"/>
                      <a:pt x="12803" y="95"/>
                    </a:cubicBezTo>
                    <a:cubicBezTo>
                      <a:pt x="12761" y="95"/>
                      <a:pt x="12720" y="72"/>
                      <a:pt x="12683" y="7"/>
                    </a:cubicBezTo>
                    <a:cubicBezTo>
                      <a:pt x="7976" y="5958"/>
                      <a:pt x="7269" y="8617"/>
                      <a:pt x="5952" y="17836"/>
                    </a:cubicBezTo>
                    <a:cubicBezTo>
                      <a:pt x="5293" y="22470"/>
                      <a:pt x="3513" y="37957"/>
                      <a:pt x="2488" y="44664"/>
                    </a:cubicBezTo>
                    <a:cubicBezTo>
                      <a:pt x="2366" y="45494"/>
                      <a:pt x="2098" y="47567"/>
                      <a:pt x="2001" y="48299"/>
                    </a:cubicBezTo>
                    <a:cubicBezTo>
                      <a:pt x="1318" y="53323"/>
                      <a:pt x="659" y="58079"/>
                      <a:pt x="1" y="63030"/>
                    </a:cubicBezTo>
                    <a:cubicBezTo>
                      <a:pt x="1123" y="63021"/>
                      <a:pt x="2243" y="63018"/>
                      <a:pt x="3361" y="63018"/>
                    </a:cubicBezTo>
                    <a:cubicBezTo>
                      <a:pt x="5737" y="63018"/>
                      <a:pt x="8107" y="63032"/>
                      <a:pt x="10484" y="63032"/>
                    </a:cubicBezTo>
                    <a:cubicBezTo>
                      <a:pt x="12921" y="63032"/>
                      <a:pt x="15365" y="63017"/>
                      <a:pt x="17830" y="62957"/>
                    </a:cubicBezTo>
                    <a:cubicBezTo>
                      <a:pt x="18903" y="51786"/>
                      <a:pt x="21122" y="37665"/>
                      <a:pt x="21829" y="27153"/>
                    </a:cubicBezTo>
                    <a:cubicBezTo>
                      <a:pt x="22561" y="16665"/>
                      <a:pt x="21659" y="9885"/>
                      <a:pt x="22220" y="105"/>
                    </a:cubicBezTo>
                    <a:lnTo>
                      <a:pt x="22220" y="105"/>
                    </a:lnTo>
                    <a:cubicBezTo>
                      <a:pt x="21511" y="138"/>
                      <a:pt x="20805" y="151"/>
                      <a:pt x="20102" y="151"/>
                    </a:cubicBezTo>
                    <a:cubicBezTo>
                      <a:pt x="17759" y="151"/>
                      <a:pt x="15443" y="7"/>
                      <a:pt x="13098" y="7"/>
                    </a:cubicBezTo>
                    <a:cubicBezTo>
                      <a:pt x="13087" y="3"/>
                      <a:pt x="13077" y="1"/>
                      <a:pt x="1306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41"/>
              <p:cNvSpPr/>
              <p:nvPr/>
            </p:nvSpPr>
            <p:spPr>
              <a:xfrm>
                <a:off x="9343618" y="2633253"/>
                <a:ext cx="335915" cy="39453"/>
              </a:xfrm>
              <a:custGeom>
                <a:avLst/>
                <a:gdLst/>
                <a:ahLst/>
                <a:cxnLst/>
                <a:rect l="l" t="t" r="r" b="b"/>
                <a:pathLst>
                  <a:path w="13708" h="1610" extrusionOk="0">
                    <a:moveTo>
                      <a:pt x="244" y="0"/>
                    </a:moveTo>
                    <a:lnTo>
                      <a:pt x="1" y="1293"/>
                    </a:lnTo>
                    <a:cubicBezTo>
                      <a:pt x="4586" y="1366"/>
                      <a:pt x="9147" y="1464"/>
                      <a:pt x="13708" y="1610"/>
                    </a:cubicBezTo>
                    <a:cubicBezTo>
                      <a:pt x="13708" y="1147"/>
                      <a:pt x="13708" y="683"/>
                      <a:pt x="13708" y="244"/>
                    </a:cubicBezTo>
                    <a:cubicBezTo>
                      <a:pt x="9220" y="98"/>
                      <a:pt x="4732" y="25"/>
                      <a:pt x="24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41"/>
              <p:cNvSpPr/>
              <p:nvPr/>
            </p:nvSpPr>
            <p:spPr>
              <a:xfrm>
                <a:off x="9803242" y="2599362"/>
                <a:ext cx="96035" cy="78293"/>
              </a:xfrm>
              <a:custGeom>
                <a:avLst/>
                <a:gdLst/>
                <a:ahLst/>
                <a:cxnLst/>
                <a:rect l="l" t="t" r="r" b="b"/>
                <a:pathLst>
                  <a:path w="3919" h="3195" extrusionOk="0">
                    <a:moveTo>
                      <a:pt x="3793" y="1"/>
                    </a:moveTo>
                    <a:cubicBezTo>
                      <a:pt x="3778" y="1"/>
                      <a:pt x="3732" y="45"/>
                      <a:pt x="3610" y="188"/>
                    </a:cubicBezTo>
                    <a:cubicBezTo>
                      <a:pt x="2951" y="895"/>
                      <a:pt x="2269" y="1554"/>
                      <a:pt x="1561" y="2188"/>
                    </a:cubicBezTo>
                    <a:cubicBezTo>
                      <a:pt x="1049" y="2554"/>
                      <a:pt x="659" y="2871"/>
                      <a:pt x="122" y="2969"/>
                    </a:cubicBezTo>
                    <a:cubicBezTo>
                      <a:pt x="25" y="2969"/>
                      <a:pt x="0" y="2993"/>
                      <a:pt x="0" y="3066"/>
                    </a:cubicBezTo>
                    <a:cubicBezTo>
                      <a:pt x="21" y="3128"/>
                      <a:pt x="24" y="3173"/>
                      <a:pt x="100" y="3185"/>
                    </a:cubicBezTo>
                    <a:lnTo>
                      <a:pt x="100" y="3185"/>
                    </a:lnTo>
                    <a:cubicBezTo>
                      <a:pt x="123" y="3180"/>
                      <a:pt x="161" y="3173"/>
                      <a:pt x="220" y="3164"/>
                    </a:cubicBezTo>
                    <a:cubicBezTo>
                      <a:pt x="756" y="2993"/>
                      <a:pt x="1269" y="2725"/>
                      <a:pt x="1708" y="2359"/>
                    </a:cubicBezTo>
                    <a:cubicBezTo>
                      <a:pt x="2147" y="1993"/>
                      <a:pt x="3512" y="676"/>
                      <a:pt x="3756" y="335"/>
                    </a:cubicBezTo>
                    <a:cubicBezTo>
                      <a:pt x="3903" y="148"/>
                      <a:pt x="3918" y="114"/>
                      <a:pt x="3894" y="114"/>
                    </a:cubicBezTo>
                    <a:cubicBezTo>
                      <a:pt x="3881" y="114"/>
                      <a:pt x="3855" y="125"/>
                      <a:pt x="3833" y="125"/>
                    </a:cubicBezTo>
                    <a:cubicBezTo>
                      <a:pt x="3822" y="125"/>
                      <a:pt x="3812" y="122"/>
                      <a:pt x="3805" y="115"/>
                    </a:cubicBezTo>
                    <a:cubicBezTo>
                      <a:pt x="3777" y="87"/>
                      <a:pt x="3814" y="1"/>
                      <a:pt x="3793" y="1"/>
                    </a:cubicBezTo>
                    <a:close/>
                    <a:moveTo>
                      <a:pt x="100" y="3185"/>
                    </a:moveTo>
                    <a:cubicBezTo>
                      <a:pt x="65" y="3192"/>
                      <a:pt x="62" y="3194"/>
                      <a:pt x="73" y="3194"/>
                    </a:cubicBezTo>
                    <a:cubicBezTo>
                      <a:pt x="92" y="3194"/>
                      <a:pt x="147" y="3188"/>
                      <a:pt x="147" y="3188"/>
                    </a:cubicBezTo>
                    <a:cubicBezTo>
                      <a:pt x="128" y="3188"/>
                      <a:pt x="113" y="3187"/>
                      <a:pt x="100" y="3185"/>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41"/>
              <p:cNvSpPr/>
              <p:nvPr/>
            </p:nvSpPr>
            <p:spPr>
              <a:xfrm>
                <a:off x="9534270" y="3212392"/>
                <a:ext cx="31121" cy="514017"/>
              </a:xfrm>
              <a:custGeom>
                <a:avLst/>
                <a:gdLst/>
                <a:ahLst/>
                <a:cxnLst/>
                <a:rect l="l" t="t" r="r" b="b"/>
                <a:pathLst>
                  <a:path w="1270" h="20976" extrusionOk="0">
                    <a:moveTo>
                      <a:pt x="1147" y="1"/>
                    </a:moveTo>
                    <a:cubicBezTo>
                      <a:pt x="1074" y="1"/>
                      <a:pt x="1025" y="50"/>
                      <a:pt x="1025" y="123"/>
                    </a:cubicBezTo>
                    <a:cubicBezTo>
                      <a:pt x="708" y="7025"/>
                      <a:pt x="367" y="13952"/>
                      <a:pt x="1" y="20854"/>
                    </a:cubicBezTo>
                    <a:cubicBezTo>
                      <a:pt x="1" y="20927"/>
                      <a:pt x="50" y="20952"/>
                      <a:pt x="98" y="20976"/>
                    </a:cubicBezTo>
                    <a:cubicBezTo>
                      <a:pt x="172" y="20976"/>
                      <a:pt x="220" y="20927"/>
                      <a:pt x="220" y="20854"/>
                    </a:cubicBezTo>
                    <a:cubicBezTo>
                      <a:pt x="586" y="13976"/>
                      <a:pt x="952" y="7025"/>
                      <a:pt x="1245" y="123"/>
                    </a:cubicBezTo>
                    <a:cubicBezTo>
                      <a:pt x="1269" y="74"/>
                      <a:pt x="1196" y="1"/>
                      <a:pt x="11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41"/>
              <p:cNvSpPr/>
              <p:nvPr/>
            </p:nvSpPr>
            <p:spPr>
              <a:xfrm>
                <a:off x="9428481" y="2001500"/>
                <a:ext cx="89688" cy="108190"/>
              </a:xfrm>
              <a:custGeom>
                <a:avLst/>
                <a:gdLst/>
                <a:ahLst/>
                <a:cxnLst/>
                <a:rect l="l" t="t" r="r" b="b"/>
                <a:pathLst>
                  <a:path w="3660" h="4415" extrusionOk="0">
                    <a:moveTo>
                      <a:pt x="1123" y="0"/>
                    </a:moveTo>
                    <a:cubicBezTo>
                      <a:pt x="635" y="781"/>
                      <a:pt x="74" y="1610"/>
                      <a:pt x="50" y="2586"/>
                    </a:cubicBezTo>
                    <a:cubicBezTo>
                      <a:pt x="1" y="3586"/>
                      <a:pt x="781" y="4415"/>
                      <a:pt x="1781" y="4415"/>
                    </a:cubicBezTo>
                    <a:cubicBezTo>
                      <a:pt x="2781" y="4391"/>
                      <a:pt x="3659" y="3683"/>
                      <a:pt x="3562" y="2586"/>
                    </a:cubicBezTo>
                    <a:cubicBezTo>
                      <a:pt x="3489" y="1488"/>
                      <a:pt x="2001" y="586"/>
                      <a:pt x="1123" y="0"/>
                    </a:cubicBezTo>
                    <a:close/>
                  </a:path>
                </a:pathLst>
              </a:custGeom>
              <a:solidFill>
                <a:srgbClr val="2A5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41"/>
              <p:cNvSpPr/>
              <p:nvPr/>
            </p:nvSpPr>
            <p:spPr>
              <a:xfrm>
                <a:off x="9443429" y="1938741"/>
                <a:ext cx="141075" cy="219957"/>
              </a:xfrm>
              <a:custGeom>
                <a:avLst/>
                <a:gdLst/>
                <a:ahLst/>
                <a:cxnLst/>
                <a:rect l="l" t="t" r="r" b="b"/>
                <a:pathLst>
                  <a:path w="5757" h="8976" extrusionOk="0">
                    <a:moveTo>
                      <a:pt x="3440" y="0"/>
                    </a:moveTo>
                    <a:cubicBezTo>
                      <a:pt x="2196" y="293"/>
                      <a:pt x="562" y="1098"/>
                      <a:pt x="269" y="2293"/>
                    </a:cubicBezTo>
                    <a:cubicBezTo>
                      <a:pt x="1" y="3244"/>
                      <a:pt x="537" y="3464"/>
                      <a:pt x="732" y="4196"/>
                    </a:cubicBezTo>
                    <a:cubicBezTo>
                      <a:pt x="927" y="4830"/>
                      <a:pt x="1049" y="5488"/>
                      <a:pt x="1074" y="6147"/>
                    </a:cubicBezTo>
                    <a:cubicBezTo>
                      <a:pt x="1074" y="6830"/>
                      <a:pt x="1074" y="7439"/>
                      <a:pt x="1074" y="8122"/>
                    </a:cubicBezTo>
                    <a:cubicBezTo>
                      <a:pt x="1366" y="8512"/>
                      <a:pt x="1732" y="8976"/>
                      <a:pt x="2293" y="8976"/>
                    </a:cubicBezTo>
                    <a:cubicBezTo>
                      <a:pt x="2854" y="8976"/>
                      <a:pt x="3293" y="8512"/>
                      <a:pt x="3659" y="8147"/>
                    </a:cubicBezTo>
                    <a:cubicBezTo>
                      <a:pt x="3635" y="7805"/>
                      <a:pt x="3610" y="7464"/>
                      <a:pt x="3586" y="7171"/>
                    </a:cubicBezTo>
                    <a:cubicBezTo>
                      <a:pt x="4001" y="7098"/>
                      <a:pt x="4220" y="7220"/>
                      <a:pt x="4635" y="6903"/>
                    </a:cubicBezTo>
                    <a:cubicBezTo>
                      <a:pt x="5757" y="6025"/>
                      <a:pt x="5440" y="4049"/>
                      <a:pt x="5415" y="2903"/>
                    </a:cubicBezTo>
                    <a:cubicBezTo>
                      <a:pt x="5391" y="2000"/>
                      <a:pt x="5244" y="1122"/>
                      <a:pt x="5001" y="269"/>
                    </a:cubicBezTo>
                    <a:cubicBezTo>
                      <a:pt x="4464" y="196"/>
                      <a:pt x="3976" y="74"/>
                      <a:pt x="3440" y="0"/>
                    </a:cubicBezTo>
                    <a:close/>
                  </a:path>
                </a:pathLst>
              </a:custGeom>
              <a:solidFill>
                <a:srgbClr val="EDA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41"/>
              <p:cNvSpPr/>
              <p:nvPr/>
            </p:nvSpPr>
            <p:spPr>
              <a:xfrm>
                <a:off x="9433872" y="1917348"/>
                <a:ext cx="148843" cy="131592"/>
              </a:xfrm>
              <a:custGeom>
                <a:avLst/>
                <a:gdLst/>
                <a:ahLst/>
                <a:cxnLst/>
                <a:rect l="l" t="t" r="r" b="b"/>
                <a:pathLst>
                  <a:path w="6074" h="5370" extrusionOk="0">
                    <a:moveTo>
                      <a:pt x="3874" y="0"/>
                    </a:moveTo>
                    <a:cubicBezTo>
                      <a:pt x="3774" y="0"/>
                      <a:pt x="3669" y="7"/>
                      <a:pt x="3561" y="20"/>
                    </a:cubicBezTo>
                    <a:cubicBezTo>
                      <a:pt x="2195" y="191"/>
                      <a:pt x="659" y="849"/>
                      <a:pt x="220" y="2532"/>
                    </a:cubicBezTo>
                    <a:cubicBezTo>
                      <a:pt x="0" y="3361"/>
                      <a:pt x="732" y="4483"/>
                      <a:pt x="1025" y="5117"/>
                    </a:cubicBezTo>
                    <a:cubicBezTo>
                      <a:pt x="1116" y="5300"/>
                      <a:pt x="1208" y="5370"/>
                      <a:pt x="1293" y="5370"/>
                    </a:cubicBezTo>
                    <a:cubicBezTo>
                      <a:pt x="1503" y="5370"/>
                      <a:pt x="1673" y="4949"/>
                      <a:pt x="1708" y="4776"/>
                    </a:cubicBezTo>
                    <a:cubicBezTo>
                      <a:pt x="1756" y="4483"/>
                      <a:pt x="1830" y="4166"/>
                      <a:pt x="1927" y="3898"/>
                    </a:cubicBezTo>
                    <a:cubicBezTo>
                      <a:pt x="3074" y="3532"/>
                      <a:pt x="3878" y="2751"/>
                      <a:pt x="4561" y="1800"/>
                    </a:cubicBezTo>
                    <a:cubicBezTo>
                      <a:pt x="5293" y="1995"/>
                      <a:pt x="5561" y="2873"/>
                      <a:pt x="5781" y="3532"/>
                    </a:cubicBezTo>
                    <a:cubicBezTo>
                      <a:pt x="5732" y="2776"/>
                      <a:pt x="6073" y="2581"/>
                      <a:pt x="5878" y="1703"/>
                    </a:cubicBezTo>
                    <a:cubicBezTo>
                      <a:pt x="5721" y="893"/>
                      <a:pt x="5066" y="0"/>
                      <a:pt x="38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41"/>
              <p:cNvSpPr/>
              <p:nvPr/>
            </p:nvSpPr>
            <p:spPr>
              <a:xfrm>
                <a:off x="9449996" y="2012503"/>
                <a:ext cx="34822" cy="35728"/>
              </a:xfrm>
              <a:custGeom>
                <a:avLst/>
                <a:gdLst/>
                <a:ahLst/>
                <a:cxnLst/>
                <a:rect l="l" t="t" r="r" b="b"/>
                <a:pathLst>
                  <a:path w="1421" h="1458" extrusionOk="0">
                    <a:moveTo>
                      <a:pt x="456" y="1"/>
                    </a:moveTo>
                    <a:cubicBezTo>
                      <a:pt x="149" y="1"/>
                      <a:pt x="47" y="385"/>
                      <a:pt x="25" y="649"/>
                    </a:cubicBezTo>
                    <a:cubicBezTo>
                      <a:pt x="1" y="942"/>
                      <a:pt x="172" y="1405"/>
                      <a:pt x="464" y="1454"/>
                    </a:cubicBezTo>
                    <a:cubicBezTo>
                      <a:pt x="478" y="1456"/>
                      <a:pt x="493" y="1458"/>
                      <a:pt x="510" y="1458"/>
                    </a:cubicBezTo>
                    <a:cubicBezTo>
                      <a:pt x="803" y="1458"/>
                      <a:pt x="1421" y="1055"/>
                      <a:pt x="1074" y="893"/>
                    </a:cubicBezTo>
                    <a:cubicBezTo>
                      <a:pt x="708" y="722"/>
                      <a:pt x="977" y="112"/>
                      <a:pt x="562" y="15"/>
                    </a:cubicBezTo>
                    <a:cubicBezTo>
                      <a:pt x="524" y="5"/>
                      <a:pt x="489" y="1"/>
                      <a:pt x="456" y="1"/>
                    </a:cubicBezTo>
                    <a:close/>
                  </a:path>
                </a:pathLst>
              </a:custGeom>
              <a:solidFill>
                <a:srgbClr val="EDA6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41"/>
              <p:cNvSpPr/>
              <p:nvPr/>
            </p:nvSpPr>
            <p:spPr>
              <a:xfrm>
                <a:off x="9424315" y="1907350"/>
                <a:ext cx="174525" cy="207998"/>
              </a:xfrm>
              <a:custGeom>
                <a:avLst/>
                <a:gdLst/>
                <a:ahLst/>
                <a:cxnLst/>
                <a:rect l="l" t="t" r="r" b="b"/>
                <a:pathLst>
                  <a:path w="7122" h="8488" extrusionOk="0">
                    <a:moveTo>
                      <a:pt x="4176" y="0"/>
                    </a:moveTo>
                    <a:cubicBezTo>
                      <a:pt x="3988" y="0"/>
                      <a:pt x="3806" y="20"/>
                      <a:pt x="3634" y="62"/>
                    </a:cubicBezTo>
                    <a:cubicBezTo>
                      <a:pt x="2464" y="330"/>
                      <a:pt x="927" y="1184"/>
                      <a:pt x="488" y="2184"/>
                    </a:cubicBezTo>
                    <a:cubicBezTo>
                      <a:pt x="49" y="3184"/>
                      <a:pt x="366" y="3720"/>
                      <a:pt x="244" y="4574"/>
                    </a:cubicBezTo>
                    <a:cubicBezTo>
                      <a:pt x="98" y="5355"/>
                      <a:pt x="0" y="6135"/>
                      <a:pt x="0" y="6916"/>
                    </a:cubicBezTo>
                    <a:cubicBezTo>
                      <a:pt x="0" y="7476"/>
                      <a:pt x="707" y="8233"/>
                      <a:pt x="1122" y="8379"/>
                    </a:cubicBezTo>
                    <a:cubicBezTo>
                      <a:pt x="1250" y="8450"/>
                      <a:pt x="1394" y="8488"/>
                      <a:pt x="1541" y="8488"/>
                    </a:cubicBezTo>
                    <a:cubicBezTo>
                      <a:pt x="1646" y="8488"/>
                      <a:pt x="1752" y="8468"/>
                      <a:pt x="1854" y="8428"/>
                    </a:cubicBezTo>
                    <a:cubicBezTo>
                      <a:pt x="1781" y="7891"/>
                      <a:pt x="1951" y="7306"/>
                      <a:pt x="1781" y="6794"/>
                    </a:cubicBezTo>
                    <a:cubicBezTo>
                      <a:pt x="1610" y="6306"/>
                      <a:pt x="1659" y="5135"/>
                      <a:pt x="1903" y="4916"/>
                    </a:cubicBezTo>
                    <a:cubicBezTo>
                      <a:pt x="2805" y="4086"/>
                      <a:pt x="4024" y="2672"/>
                      <a:pt x="4927" y="2477"/>
                    </a:cubicBezTo>
                    <a:cubicBezTo>
                      <a:pt x="5011" y="2458"/>
                      <a:pt x="5089" y="2450"/>
                      <a:pt x="5161" y="2450"/>
                    </a:cubicBezTo>
                    <a:cubicBezTo>
                      <a:pt x="5857" y="2450"/>
                      <a:pt x="5989" y="3245"/>
                      <a:pt x="6122" y="3599"/>
                    </a:cubicBezTo>
                    <a:cubicBezTo>
                      <a:pt x="6268" y="4013"/>
                      <a:pt x="6098" y="4086"/>
                      <a:pt x="6195" y="4452"/>
                    </a:cubicBezTo>
                    <a:cubicBezTo>
                      <a:pt x="6512" y="3501"/>
                      <a:pt x="7122" y="2794"/>
                      <a:pt x="6854" y="1672"/>
                    </a:cubicBezTo>
                    <a:cubicBezTo>
                      <a:pt x="6603" y="711"/>
                      <a:pt x="5296" y="0"/>
                      <a:pt x="41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41"/>
              <p:cNvSpPr/>
              <p:nvPr/>
            </p:nvSpPr>
            <p:spPr>
              <a:xfrm>
                <a:off x="9559388" y="2015395"/>
                <a:ext cx="7180" cy="12130"/>
              </a:xfrm>
              <a:custGeom>
                <a:avLst/>
                <a:gdLst/>
                <a:ahLst/>
                <a:cxnLst/>
                <a:rect l="l" t="t" r="r" b="b"/>
                <a:pathLst>
                  <a:path w="293" h="495" extrusionOk="0">
                    <a:moveTo>
                      <a:pt x="171" y="0"/>
                    </a:moveTo>
                    <a:cubicBezTo>
                      <a:pt x="153" y="0"/>
                      <a:pt x="134" y="7"/>
                      <a:pt x="122" y="19"/>
                    </a:cubicBezTo>
                    <a:cubicBezTo>
                      <a:pt x="98" y="19"/>
                      <a:pt x="98" y="19"/>
                      <a:pt x="73" y="43"/>
                    </a:cubicBezTo>
                    <a:cubicBezTo>
                      <a:pt x="49" y="68"/>
                      <a:pt x="25" y="116"/>
                      <a:pt x="25" y="141"/>
                    </a:cubicBezTo>
                    <a:cubicBezTo>
                      <a:pt x="0" y="214"/>
                      <a:pt x="0" y="287"/>
                      <a:pt x="25" y="360"/>
                    </a:cubicBezTo>
                    <a:cubicBezTo>
                      <a:pt x="25" y="385"/>
                      <a:pt x="25" y="409"/>
                      <a:pt x="73" y="458"/>
                    </a:cubicBezTo>
                    <a:cubicBezTo>
                      <a:pt x="98" y="482"/>
                      <a:pt x="128" y="494"/>
                      <a:pt x="159" y="494"/>
                    </a:cubicBezTo>
                    <a:cubicBezTo>
                      <a:pt x="189" y="494"/>
                      <a:pt x="220" y="482"/>
                      <a:pt x="244" y="458"/>
                    </a:cubicBezTo>
                    <a:cubicBezTo>
                      <a:pt x="269" y="409"/>
                      <a:pt x="293" y="385"/>
                      <a:pt x="293" y="336"/>
                    </a:cubicBezTo>
                    <a:cubicBezTo>
                      <a:pt x="293" y="287"/>
                      <a:pt x="293" y="214"/>
                      <a:pt x="293" y="165"/>
                    </a:cubicBezTo>
                    <a:cubicBezTo>
                      <a:pt x="293" y="92"/>
                      <a:pt x="269" y="43"/>
                      <a:pt x="220" y="19"/>
                    </a:cubicBezTo>
                    <a:cubicBezTo>
                      <a:pt x="208" y="7"/>
                      <a:pt x="189" y="0"/>
                      <a:pt x="17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41"/>
              <p:cNvSpPr/>
              <p:nvPr/>
            </p:nvSpPr>
            <p:spPr>
              <a:xfrm>
                <a:off x="9524713" y="2012993"/>
                <a:ext cx="7204" cy="11542"/>
              </a:xfrm>
              <a:custGeom>
                <a:avLst/>
                <a:gdLst/>
                <a:ahLst/>
                <a:cxnLst/>
                <a:rect l="l" t="t" r="r" b="b"/>
                <a:pathLst>
                  <a:path w="294" h="471" extrusionOk="0">
                    <a:moveTo>
                      <a:pt x="171" y="1"/>
                    </a:moveTo>
                    <a:cubicBezTo>
                      <a:pt x="153" y="1"/>
                      <a:pt x="135" y="7"/>
                      <a:pt x="123" y="19"/>
                    </a:cubicBezTo>
                    <a:lnTo>
                      <a:pt x="74" y="19"/>
                    </a:lnTo>
                    <a:cubicBezTo>
                      <a:pt x="49" y="44"/>
                      <a:pt x="25" y="92"/>
                      <a:pt x="25" y="141"/>
                    </a:cubicBezTo>
                    <a:cubicBezTo>
                      <a:pt x="1" y="214"/>
                      <a:pt x="1" y="263"/>
                      <a:pt x="25" y="336"/>
                    </a:cubicBezTo>
                    <a:cubicBezTo>
                      <a:pt x="25" y="385"/>
                      <a:pt x="25" y="409"/>
                      <a:pt x="74" y="434"/>
                    </a:cubicBezTo>
                    <a:cubicBezTo>
                      <a:pt x="98" y="458"/>
                      <a:pt x="129" y="470"/>
                      <a:pt x="159" y="470"/>
                    </a:cubicBezTo>
                    <a:cubicBezTo>
                      <a:pt x="190" y="470"/>
                      <a:pt x="220" y="458"/>
                      <a:pt x="245" y="434"/>
                    </a:cubicBezTo>
                    <a:cubicBezTo>
                      <a:pt x="269" y="409"/>
                      <a:pt x="293" y="361"/>
                      <a:pt x="293" y="336"/>
                    </a:cubicBezTo>
                    <a:cubicBezTo>
                      <a:pt x="293" y="263"/>
                      <a:pt x="293" y="190"/>
                      <a:pt x="293" y="141"/>
                    </a:cubicBezTo>
                    <a:cubicBezTo>
                      <a:pt x="293" y="92"/>
                      <a:pt x="269" y="44"/>
                      <a:pt x="220" y="19"/>
                    </a:cubicBezTo>
                    <a:cubicBezTo>
                      <a:pt x="208" y="7"/>
                      <a:pt x="190" y="1"/>
                      <a:pt x="17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41"/>
              <p:cNvSpPr/>
              <p:nvPr/>
            </p:nvSpPr>
            <p:spPr>
              <a:xfrm>
                <a:off x="9553997" y="2001353"/>
                <a:ext cx="25142" cy="10096"/>
              </a:xfrm>
              <a:custGeom>
                <a:avLst/>
                <a:gdLst/>
                <a:ahLst/>
                <a:cxnLst/>
                <a:rect l="l" t="t" r="r" b="b"/>
                <a:pathLst>
                  <a:path w="1026" h="412" extrusionOk="0">
                    <a:moveTo>
                      <a:pt x="344" y="0"/>
                    </a:moveTo>
                    <a:cubicBezTo>
                      <a:pt x="303" y="0"/>
                      <a:pt x="262" y="2"/>
                      <a:pt x="220" y="6"/>
                    </a:cubicBezTo>
                    <a:cubicBezTo>
                      <a:pt x="98" y="31"/>
                      <a:pt x="50" y="55"/>
                      <a:pt x="25" y="153"/>
                    </a:cubicBezTo>
                    <a:cubicBezTo>
                      <a:pt x="1" y="226"/>
                      <a:pt x="25" y="226"/>
                      <a:pt x="98" y="275"/>
                    </a:cubicBezTo>
                    <a:cubicBezTo>
                      <a:pt x="147" y="299"/>
                      <a:pt x="147" y="299"/>
                      <a:pt x="245" y="323"/>
                    </a:cubicBezTo>
                    <a:cubicBezTo>
                      <a:pt x="318" y="348"/>
                      <a:pt x="562" y="348"/>
                      <a:pt x="684" y="397"/>
                    </a:cubicBezTo>
                    <a:cubicBezTo>
                      <a:pt x="719" y="406"/>
                      <a:pt x="765" y="411"/>
                      <a:pt x="811" y="411"/>
                    </a:cubicBezTo>
                    <a:cubicBezTo>
                      <a:pt x="890" y="411"/>
                      <a:pt x="970" y="394"/>
                      <a:pt x="1001" y="348"/>
                    </a:cubicBezTo>
                    <a:cubicBezTo>
                      <a:pt x="1025" y="250"/>
                      <a:pt x="1001" y="275"/>
                      <a:pt x="976" y="202"/>
                    </a:cubicBezTo>
                    <a:cubicBezTo>
                      <a:pt x="952" y="153"/>
                      <a:pt x="976" y="202"/>
                      <a:pt x="879" y="128"/>
                    </a:cubicBezTo>
                    <a:cubicBezTo>
                      <a:pt x="717" y="48"/>
                      <a:pt x="539" y="0"/>
                      <a:pt x="34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41"/>
              <p:cNvSpPr/>
              <p:nvPr/>
            </p:nvSpPr>
            <p:spPr>
              <a:xfrm>
                <a:off x="9514568" y="1998265"/>
                <a:ext cx="25118" cy="9238"/>
              </a:xfrm>
              <a:custGeom>
                <a:avLst/>
                <a:gdLst/>
                <a:ahLst/>
                <a:cxnLst/>
                <a:rect l="l" t="t" r="r" b="b"/>
                <a:pathLst>
                  <a:path w="1025" h="377" extrusionOk="0">
                    <a:moveTo>
                      <a:pt x="634" y="1"/>
                    </a:moveTo>
                    <a:cubicBezTo>
                      <a:pt x="602" y="1"/>
                      <a:pt x="569" y="4"/>
                      <a:pt x="537" y="10"/>
                    </a:cubicBezTo>
                    <a:cubicBezTo>
                      <a:pt x="390" y="10"/>
                      <a:pt x="244" y="35"/>
                      <a:pt x="98" y="108"/>
                    </a:cubicBezTo>
                    <a:cubicBezTo>
                      <a:pt x="61" y="132"/>
                      <a:pt x="55" y="139"/>
                      <a:pt x="58" y="139"/>
                    </a:cubicBezTo>
                    <a:cubicBezTo>
                      <a:pt x="61" y="139"/>
                      <a:pt x="73" y="133"/>
                      <a:pt x="73" y="132"/>
                    </a:cubicBezTo>
                    <a:lnTo>
                      <a:pt x="73" y="132"/>
                    </a:lnTo>
                    <a:cubicBezTo>
                      <a:pt x="24" y="157"/>
                      <a:pt x="24" y="157"/>
                      <a:pt x="24" y="181"/>
                    </a:cubicBezTo>
                    <a:cubicBezTo>
                      <a:pt x="0" y="230"/>
                      <a:pt x="24" y="303"/>
                      <a:pt x="73" y="303"/>
                    </a:cubicBezTo>
                    <a:cubicBezTo>
                      <a:pt x="122" y="328"/>
                      <a:pt x="171" y="352"/>
                      <a:pt x="244" y="352"/>
                    </a:cubicBezTo>
                    <a:cubicBezTo>
                      <a:pt x="293" y="364"/>
                      <a:pt x="378" y="364"/>
                      <a:pt x="470" y="364"/>
                    </a:cubicBezTo>
                    <a:cubicBezTo>
                      <a:pt x="561" y="364"/>
                      <a:pt x="659" y="364"/>
                      <a:pt x="732" y="376"/>
                    </a:cubicBezTo>
                    <a:cubicBezTo>
                      <a:pt x="854" y="376"/>
                      <a:pt x="1024" y="352"/>
                      <a:pt x="1000" y="230"/>
                    </a:cubicBezTo>
                    <a:cubicBezTo>
                      <a:pt x="1000" y="108"/>
                      <a:pt x="951" y="132"/>
                      <a:pt x="878" y="59"/>
                    </a:cubicBezTo>
                    <a:cubicBezTo>
                      <a:pt x="807" y="24"/>
                      <a:pt x="722" y="1"/>
                      <a:pt x="6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41"/>
              <p:cNvSpPr/>
              <p:nvPr/>
            </p:nvSpPr>
            <p:spPr>
              <a:xfrm>
                <a:off x="9545641" y="2018875"/>
                <a:ext cx="11370" cy="20903"/>
              </a:xfrm>
              <a:custGeom>
                <a:avLst/>
                <a:gdLst/>
                <a:ahLst/>
                <a:cxnLst/>
                <a:rect l="l" t="t" r="r" b="b"/>
                <a:pathLst>
                  <a:path w="464" h="853" extrusionOk="0">
                    <a:moveTo>
                      <a:pt x="208" y="0"/>
                    </a:moveTo>
                    <a:cubicBezTo>
                      <a:pt x="167" y="0"/>
                      <a:pt x="131" y="48"/>
                      <a:pt x="147" y="96"/>
                    </a:cubicBezTo>
                    <a:cubicBezTo>
                      <a:pt x="171" y="194"/>
                      <a:pt x="244" y="365"/>
                      <a:pt x="244" y="438"/>
                    </a:cubicBezTo>
                    <a:cubicBezTo>
                      <a:pt x="269" y="511"/>
                      <a:pt x="317" y="511"/>
                      <a:pt x="317" y="608"/>
                    </a:cubicBezTo>
                    <a:cubicBezTo>
                      <a:pt x="293" y="682"/>
                      <a:pt x="171" y="682"/>
                      <a:pt x="98" y="706"/>
                    </a:cubicBezTo>
                    <a:cubicBezTo>
                      <a:pt x="25" y="730"/>
                      <a:pt x="0" y="852"/>
                      <a:pt x="122" y="852"/>
                    </a:cubicBezTo>
                    <a:cubicBezTo>
                      <a:pt x="220" y="828"/>
                      <a:pt x="415" y="755"/>
                      <a:pt x="439" y="657"/>
                    </a:cubicBezTo>
                    <a:cubicBezTo>
                      <a:pt x="464" y="535"/>
                      <a:pt x="415" y="486"/>
                      <a:pt x="391" y="389"/>
                    </a:cubicBezTo>
                    <a:cubicBezTo>
                      <a:pt x="342" y="291"/>
                      <a:pt x="293" y="145"/>
                      <a:pt x="269" y="47"/>
                    </a:cubicBezTo>
                    <a:cubicBezTo>
                      <a:pt x="252" y="14"/>
                      <a:pt x="229" y="0"/>
                      <a:pt x="2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41"/>
              <p:cNvSpPr/>
              <p:nvPr/>
            </p:nvSpPr>
            <p:spPr>
              <a:xfrm>
                <a:off x="9451810" y="2026594"/>
                <a:ext cx="144383" cy="85571"/>
              </a:xfrm>
              <a:custGeom>
                <a:avLst/>
                <a:gdLst/>
                <a:ahLst/>
                <a:cxnLst/>
                <a:rect l="l" t="t" r="r" b="b"/>
                <a:pathLst>
                  <a:path w="5892" h="3492" extrusionOk="0">
                    <a:moveTo>
                      <a:pt x="4098" y="1"/>
                    </a:moveTo>
                    <a:cubicBezTo>
                      <a:pt x="3220" y="25"/>
                      <a:pt x="2268" y="74"/>
                      <a:pt x="1512" y="562"/>
                    </a:cubicBezTo>
                    <a:cubicBezTo>
                      <a:pt x="1024" y="562"/>
                      <a:pt x="537" y="464"/>
                      <a:pt x="73" y="245"/>
                    </a:cubicBezTo>
                    <a:cubicBezTo>
                      <a:pt x="49" y="245"/>
                      <a:pt x="0" y="293"/>
                      <a:pt x="49" y="318"/>
                    </a:cubicBezTo>
                    <a:cubicBezTo>
                      <a:pt x="488" y="562"/>
                      <a:pt x="976" y="708"/>
                      <a:pt x="1488" y="708"/>
                    </a:cubicBezTo>
                    <a:cubicBezTo>
                      <a:pt x="1415" y="1220"/>
                      <a:pt x="1439" y="1732"/>
                      <a:pt x="1537" y="2245"/>
                    </a:cubicBezTo>
                    <a:cubicBezTo>
                      <a:pt x="1244" y="2171"/>
                      <a:pt x="951" y="2025"/>
                      <a:pt x="707" y="1830"/>
                    </a:cubicBezTo>
                    <a:cubicBezTo>
                      <a:pt x="697" y="1820"/>
                      <a:pt x="667" y="1810"/>
                      <a:pt x="645" y="1810"/>
                    </a:cubicBezTo>
                    <a:cubicBezTo>
                      <a:pt x="612" y="1810"/>
                      <a:pt x="596" y="1831"/>
                      <a:pt x="683" y="1903"/>
                    </a:cubicBezTo>
                    <a:cubicBezTo>
                      <a:pt x="951" y="2123"/>
                      <a:pt x="1268" y="2293"/>
                      <a:pt x="1585" y="2391"/>
                    </a:cubicBezTo>
                    <a:cubicBezTo>
                      <a:pt x="1960" y="3155"/>
                      <a:pt x="2470" y="3491"/>
                      <a:pt x="3050" y="3491"/>
                    </a:cubicBezTo>
                    <a:cubicBezTo>
                      <a:pt x="3489" y="3491"/>
                      <a:pt x="3970" y="3299"/>
                      <a:pt x="4463" y="2952"/>
                    </a:cubicBezTo>
                    <a:cubicBezTo>
                      <a:pt x="4537" y="3001"/>
                      <a:pt x="4634" y="3049"/>
                      <a:pt x="4732" y="3049"/>
                    </a:cubicBezTo>
                    <a:cubicBezTo>
                      <a:pt x="4738" y="3051"/>
                      <a:pt x="4746" y="3052"/>
                      <a:pt x="4754" y="3052"/>
                    </a:cubicBezTo>
                    <a:cubicBezTo>
                      <a:pt x="4869" y="3052"/>
                      <a:pt x="5135" y="2903"/>
                      <a:pt x="4976" y="2903"/>
                    </a:cubicBezTo>
                    <a:cubicBezTo>
                      <a:pt x="4871" y="2903"/>
                      <a:pt x="4793" y="2940"/>
                      <a:pt x="4715" y="2940"/>
                    </a:cubicBezTo>
                    <a:cubicBezTo>
                      <a:pt x="4666" y="2940"/>
                      <a:pt x="4617" y="2926"/>
                      <a:pt x="4561" y="2879"/>
                    </a:cubicBezTo>
                    <a:cubicBezTo>
                      <a:pt x="4878" y="2513"/>
                      <a:pt x="5146" y="2123"/>
                      <a:pt x="5317" y="1659"/>
                    </a:cubicBezTo>
                    <a:cubicBezTo>
                      <a:pt x="5366" y="1562"/>
                      <a:pt x="5537" y="1610"/>
                      <a:pt x="5634" y="1562"/>
                    </a:cubicBezTo>
                    <a:cubicBezTo>
                      <a:pt x="5718" y="1541"/>
                      <a:pt x="5891" y="1269"/>
                      <a:pt x="5862" y="1269"/>
                    </a:cubicBezTo>
                    <a:cubicBezTo>
                      <a:pt x="5857" y="1269"/>
                      <a:pt x="5847" y="1276"/>
                      <a:pt x="5829" y="1293"/>
                    </a:cubicBezTo>
                    <a:cubicBezTo>
                      <a:pt x="5715" y="1385"/>
                      <a:pt x="5495" y="1540"/>
                      <a:pt x="5387" y="1540"/>
                    </a:cubicBezTo>
                    <a:cubicBezTo>
                      <a:pt x="5379" y="1540"/>
                      <a:pt x="5372" y="1539"/>
                      <a:pt x="5366" y="1537"/>
                    </a:cubicBezTo>
                    <a:cubicBezTo>
                      <a:pt x="5244" y="1489"/>
                      <a:pt x="5390" y="1464"/>
                      <a:pt x="5366" y="1415"/>
                    </a:cubicBezTo>
                    <a:cubicBezTo>
                      <a:pt x="5024" y="854"/>
                      <a:pt x="4610" y="367"/>
                      <a:pt x="40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41"/>
              <p:cNvSpPr/>
              <p:nvPr/>
            </p:nvSpPr>
            <p:spPr>
              <a:xfrm>
                <a:off x="9568946" y="2964372"/>
                <a:ext cx="444104" cy="1235983"/>
              </a:xfrm>
              <a:custGeom>
                <a:avLst/>
                <a:gdLst/>
                <a:ahLst/>
                <a:cxnLst/>
                <a:rect l="l" t="t" r="r" b="b"/>
                <a:pathLst>
                  <a:path w="18123" h="50438" extrusionOk="0">
                    <a:moveTo>
                      <a:pt x="10269" y="0"/>
                    </a:moveTo>
                    <a:lnTo>
                      <a:pt x="9927" y="49"/>
                    </a:lnTo>
                    <a:lnTo>
                      <a:pt x="17512" y="48584"/>
                    </a:lnTo>
                    <a:lnTo>
                      <a:pt x="17707" y="50072"/>
                    </a:lnTo>
                    <a:lnTo>
                      <a:pt x="0" y="50072"/>
                    </a:lnTo>
                    <a:lnTo>
                      <a:pt x="0" y="50438"/>
                    </a:lnTo>
                    <a:lnTo>
                      <a:pt x="18122" y="50438"/>
                    </a:lnTo>
                    <a:lnTo>
                      <a:pt x="17854" y="48536"/>
                    </a:lnTo>
                    <a:lnTo>
                      <a:pt x="1026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41"/>
              <p:cNvSpPr/>
              <p:nvPr/>
            </p:nvSpPr>
            <p:spPr>
              <a:xfrm>
                <a:off x="9353175" y="2629062"/>
                <a:ext cx="233116" cy="8381"/>
              </a:xfrm>
              <a:custGeom>
                <a:avLst/>
                <a:gdLst/>
                <a:ahLst/>
                <a:cxnLst/>
                <a:rect l="l" t="t" r="r" b="b"/>
                <a:pathLst>
                  <a:path w="9513" h="342" extrusionOk="0">
                    <a:moveTo>
                      <a:pt x="1" y="1"/>
                    </a:moveTo>
                    <a:lnTo>
                      <a:pt x="1" y="342"/>
                    </a:lnTo>
                    <a:lnTo>
                      <a:pt x="9513" y="342"/>
                    </a:lnTo>
                    <a:lnTo>
                      <a:pt x="9513"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41"/>
              <p:cNvSpPr/>
              <p:nvPr/>
            </p:nvSpPr>
            <p:spPr>
              <a:xfrm>
                <a:off x="9193596" y="2407924"/>
                <a:ext cx="232528" cy="311410"/>
              </a:xfrm>
              <a:custGeom>
                <a:avLst/>
                <a:gdLst/>
                <a:ahLst/>
                <a:cxnLst/>
                <a:rect l="l" t="t" r="r" b="b"/>
                <a:pathLst>
                  <a:path w="9489" h="12708" extrusionOk="0">
                    <a:moveTo>
                      <a:pt x="9171" y="0"/>
                    </a:moveTo>
                    <a:cubicBezTo>
                      <a:pt x="8098" y="3025"/>
                      <a:pt x="74" y="12390"/>
                      <a:pt x="1" y="12463"/>
                    </a:cubicBezTo>
                    <a:lnTo>
                      <a:pt x="269" y="12707"/>
                    </a:lnTo>
                    <a:cubicBezTo>
                      <a:pt x="586" y="12317"/>
                      <a:pt x="8415" y="3195"/>
                      <a:pt x="9488" y="98"/>
                    </a:cubicBezTo>
                    <a:lnTo>
                      <a:pt x="917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816" name="Google Shape;816;p41"/>
          <p:cNvSpPr txBox="1"/>
          <p:nvPr/>
        </p:nvSpPr>
        <p:spPr>
          <a:xfrm>
            <a:off x="220875" y="4480825"/>
            <a:ext cx="2216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Roboto Condensed"/>
                <a:ea typeface="Roboto Condensed"/>
                <a:cs typeface="Roboto Condensed"/>
                <a:sym typeface="Roboto Condensed"/>
              </a:rPr>
              <a:t>* Centers of Disease Control</a:t>
            </a:r>
            <a:endParaRPr>
              <a:latin typeface="Roboto Condensed"/>
              <a:ea typeface="Roboto Condensed"/>
              <a:cs typeface="Roboto Condensed"/>
              <a:sym typeface="Roboto Condense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0"/>
        <p:cNvGrpSpPr/>
        <p:nvPr/>
      </p:nvGrpSpPr>
      <p:grpSpPr>
        <a:xfrm>
          <a:off x="0" y="0"/>
          <a:ext cx="0" cy="0"/>
          <a:chOff x="0" y="0"/>
          <a:chExt cx="0" cy="0"/>
        </a:xfrm>
      </p:grpSpPr>
      <p:sp>
        <p:nvSpPr>
          <p:cNvPr id="821" name="Google Shape;821;p42"/>
          <p:cNvSpPr txBox="1">
            <a:spLocks noGrp="1"/>
          </p:cNvSpPr>
          <p:nvPr>
            <p:ph type="title" idx="2"/>
          </p:nvPr>
        </p:nvSpPr>
        <p:spPr>
          <a:xfrm>
            <a:off x="453650" y="1693800"/>
            <a:ext cx="3963900" cy="21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Adding More Context.</a:t>
            </a:r>
            <a:endParaRPr/>
          </a:p>
          <a:p>
            <a:pPr marL="0" lvl="0" indent="0" algn="l" rtl="0">
              <a:spcBef>
                <a:spcPts val="1000"/>
              </a:spcBef>
              <a:spcAft>
                <a:spcPts val="0"/>
              </a:spcAft>
              <a:buNone/>
            </a:pPr>
            <a:r>
              <a:rPr lang="en"/>
              <a:t>Look at the question and reflect.</a:t>
            </a:r>
            <a:endParaRPr/>
          </a:p>
          <a:p>
            <a:pPr marL="0" lvl="0" indent="0" algn="l" rtl="0">
              <a:spcBef>
                <a:spcPts val="1000"/>
              </a:spcBef>
              <a:spcAft>
                <a:spcPts val="1000"/>
              </a:spcAft>
              <a:buNone/>
            </a:pPr>
            <a:r>
              <a:rPr lang="en"/>
              <a:t>Have an open conversation  and follow table rules. </a:t>
            </a:r>
            <a:r>
              <a:rPr lang="en">
                <a:solidFill>
                  <a:schemeClr val="dk1"/>
                </a:solidFill>
              </a:rPr>
              <a:t>(10-12 min)</a:t>
            </a:r>
            <a:r>
              <a:rPr lang="en"/>
              <a:t> </a:t>
            </a:r>
            <a:endParaRPr/>
          </a:p>
        </p:txBody>
      </p:sp>
      <p:grpSp>
        <p:nvGrpSpPr>
          <p:cNvPr id="824" name="Google Shape;824;p42">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825" name="Google Shape;825;p42"/>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42"/>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7" name="Google Shape;827;p42"/>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828" name="Google Shape;828;p42"/>
          <p:cNvSpPr txBox="1"/>
          <p:nvPr/>
        </p:nvSpPr>
        <p:spPr>
          <a:xfrm>
            <a:off x="5046100" y="58438"/>
            <a:ext cx="759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a:solidFill>
                  <a:schemeClr val="accent5"/>
                </a:solidFill>
                <a:latin typeface="Alegreya Sans SC"/>
                <a:ea typeface="Alegreya Sans SC"/>
                <a:cs typeface="Alegreya Sans SC"/>
                <a:sym typeface="Alegreya Sans SC"/>
              </a:rPr>
              <a:t>2</a:t>
            </a:r>
            <a:endParaRPr sz="2300">
              <a:latin typeface="Roboto Condensed"/>
              <a:ea typeface="Roboto Condensed"/>
              <a:cs typeface="Roboto Condensed"/>
              <a:sym typeface="Roboto Condensed"/>
            </a:endParaRPr>
          </a:p>
        </p:txBody>
      </p:sp>
      <p:cxnSp>
        <p:nvCxnSpPr>
          <p:cNvPr id="823" name="Google Shape;823;p42">
            <a:extLst>
              <a:ext uri="{C183D7F6-B498-43B3-948B-1728B52AA6E4}">
                <adec:decorative xmlns:adec="http://schemas.microsoft.com/office/drawing/2017/decorative" val="1"/>
              </a:ext>
            </a:extLst>
          </p:cNvPr>
          <p:cNvCxnSpPr/>
          <p:nvPr/>
        </p:nvCxnSpPr>
        <p:spPr>
          <a:xfrm>
            <a:off x="4494325" y="1600800"/>
            <a:ext cx="30000" cy="2314200"/>
          </a:xfrm>
          <a:prstGeom prst="straightConnector1">
            <a:avLst/>
          </a:prstGeom>
          <a:noFill/>
          <a:ln w="38100" cap="flat" cmpd="sng">
            <a:solidFill>
              <a:schemeClr val="lt2"/>
            </a:solidFill>
            <a:prstDash val="solid"/>
            <a:round/>
            <a:headEnd type="none" w="med" len="med"/>
            <a:tailEnd type="none" w="med" len="med"/>
          </a:ln>
        </p:spPr>
      </p:cxnSp>
      <p:sp>
        <p:nvSpPr>
          <p:cNvPr id="822" name="Google Shape;822;p42"/>
          <p:cNvSpPr txBox="1">
            <a:spLocks noGrp="1"/>
          </p:cNvSpPr>
          <p:nvPr>
            <p:ph type="title" idx="2"/>
          </p:nvPr>
        </p:nvSpPr>
        <p:spPr>
          <a:xfrm>
            <a:off x="4952050" y="1600800"/>
            <a:ext cx="3517800" cy="20292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t>Material:</a:t>
            </a:r>
            <a:endParaRPr>
              <a:solidFill>
                <a:schemeClr val="accent5"/>
              </a:solidFill>
              <a:highlight>
                <a:schemeClr val="accent4"/>
              </a:highlight>
            </a:endParaRPr>
          </a:p>
          <a:p>
            <a:pPr marL="457200" lvl="0" indent="-361950" algn="just" rtl="0">
              <a:spcBef>
                <a:spcPts val="1000"/>
              </a:spcBef>
              <a:spcAft>
                <a:spcPts val="0"/>
              </a:spcAft>
              <a:buClr>
                <a:schemeClr val="accent5"/>
              </a:buClr>
              <a:buSzPts val="2100"/>
              <a:buChar char="●"/>
            </a:pPr>
            <a:r>
              <a:rPr lang="en" u="sng">
                <a:solidFill>
                  <a:schemeClr val="accent5"/>
                </a:solidFill>
                <a:highlight>
                  <a:schemeClr val="accent4"/>
                </a:highlight>
                <a:hlinkClick r:id="rId3">
                  <a:extLst>
                    <a:ext uri="{A12FA001-AC4F-418D-AE19-62706E023703}">
                      <ahyp:hlinkClr xmlns:ahyp="http://schemas.microsoft.com/office/drawing/2018/hyperlinkcolor" val="tx"/>
                    </a:ext>
                  </a:extLst>
                </a:hlinkClick>
              </a:rPr>
              <a:t>The MicrobeScope - Infectious Disease in Context</a:t>
            </a:r>
            <a:endParaRPr>
              <a:solidFill>
                <a:schemeClr val="accent5"/>
              </a:solidFill>
              <a:highlight>
                <a:schemeClr val="accent4"/>
              </a:highlight>
            </a:endParaRPr>
          </a:p>
          <a:p>
            <a:pPr marL="457200" lvl="0" indent="-361950" algn="just" rtl="0">
              <a:spcBef>
                <a:spcPts val="1000"/>
              </a:spcBef>
              <a:spcAft>
                <a:spcPts val="1000"/>
              </a:spcAft>
              <a:buClr>
                <a:srgbClr val="D98A23"/>
              </a:buClr>
              <a:buSzPts val="2100"/>
              <a:buChar char="●"/>
            </a:pPr>
            <a:r>
              <a:rPr lang="en" u="sng">
                <a:solidFill>
                  <a:srgbClr val="D98A23"/>
                </a:solidFill>
                <a:highlight>
                  <a:schemeClr val="accent4"/>
                </a:highlight>
                <a:hlinkClick r:id="rId4">
                  <a:extLst>
                    <a:ext uri="{A12FA001-AC4F-418D-AE19-62706E023703}">
                      <ahyp:hlinkClr xmlns:ahyp="http://schemas.microsoft.com/office/drawing/2018/hyperlinkcolor" val="tx"/>
                    </a:ext>
                  </a:extLst>
                </a:hlinkClick>
              </a:rPr>
              <a:t>State of CT Immunization</a:t>
            </a:r>
            <a:endParaRPr>
              <a:solidFill>
                <a:srgbClr val="D98A23"/>
              </a:solidFill>
              <a:highlight>
                <a:schemeClr val="accent4"/>
              </a:high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43"/>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DATA about diseases</a:t>
            </a:r>
            <a:endParaRPr/>
          </a:p>
        </p:txBody>
      </p:sp>
      <p:sp>
        <p:nvSpPr>
          <p:cNvPr id="836" name="Google Shape;836;p43"/>
          <p:cNvSpPr txBox="1"/>
          <p:nvPr/>
        </p:nvSpPr>
        <p:spPr>
          <a:xfrm>
            <a:off x="710275" y="1154400"/>
            <a:ext cx="2271000" cy="4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6"/>
                </a:solidFill>
                <a:latin typeface="Alegreya Sans SC"/>
                <a:ea typeface="Alegreya Sans SC"/>
                <a:cs typeface="Alegreya Sans SC"/>
                <a:sym typeface="Alegreya Sans SC"/>
              </a:rPr>
              <a:t>Mortality rate</a:t>
            </a:r>
            <a:endParaRPr sz="2000" b="1">
              <a:solidFill>
                <a:schemeClr val="accent6"/>
              </a:solidFill>
              <a:latin typeface="Alegreya Sans SC"/>
              <a:ea typeface="Alegreya Sans SC"/>
              <a:cs typeface="Alegreya Sans SC"/>
              <a:sym typeface="Alegreya Sans SC"/>
            </a:endParaRPr>
          </a:p>
        </p:txBody>
      </p:sp>
      <p:sp>
        <p:nvSpPr>
          <p:cNvPr id="835" name="Google Shape;835;p43"/>
          <p:cNvSpPr txBox="1"/>
          <p:nvPr/>
        </p:nvSpPr>
        <p:spPr>
          <a:xfrm>
            <a:off x="710275" y="1581275"/>
            <a:ext cx="2538600" cy="572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4"/>
                </a:solidFill>
                <a:latin typeface="Roboto Condensed"/>
                <a:ea typeface="Roboto Condensed"/>
                <a:cs typeface="Roboto Condensed"/>
                <a:sym typeface="Roboto Condensed"/>
              </a:rPr>
              <a:t>It measures the average percentage of people who will die after contracting the disease</a:t>
            </a:r>
            <a:endParaRPr>
              <a:solidFill>
                <a:schemeClr val="accent4"/>
              </a:solidFill>
              <a:latin typeface="Roboto Condensed"/>
              <a:ea typeface="Roboto Condensed"/>
              <a:cs typeface="Roboto Condensed"/>
              <a:sym typeface="Roboto Condensed"/>
            </a:endParaRPr>
          </a:p>
        </p:txBody>
      </p:sp>
      <p:sp>
        <p:nvSpPr>
          <p:cNvPr id="837" name="Google Shape;837;p43"/>
          <p:cNvSpPr txBox="1"/>
          <p:nvPr/>
        </p:nvSpPr>
        <p:spPr>
          <a:xfrm>
            <a:off x="680125" y="2380863"/>
            <a:ext cx="2271000" cy="490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b="1">
                <a:solidFill>
                  <a:schemeClr val="accent6"/>
                </a:solidFill>
                <a:latin typeface="Alegreya Sans SC"/>
                <a:ea typeface="Alegreya Sans SC"/>
                <a:cs typeface="Alegreya Sans SC"/>
                <a:sym typeface="Alegreya Sans SC"/>
              </a:rPr>
              <a:t>Contagiousness</a:t>
            </a:r>
            <a:endParaRPr sz="2000" b="1">
              <a:solidFill>
                <a:schemeClr val="accent6"/>
              </a:solidFill>
              <a:latin typeface="Alegreya Sans SC"/>
              <a:ea typeface="Alegreya Sans SC"/>
              <a:cs typeface="Alegreya Sans SC"/>
              <a:sym typeface="Alegreya Sans SC"/>
            </a:endParaRPr>
          </a:p>
        </p:txBody>
      </p:sp>
      <p:sp>
        <p:nvSpPr>
          <p:cNvPr id="834" name="Google Shape;834;p43"/>
          <p:cNvSpPr txBox="1"/>
          <p:nvPr/>
        </p:nvSpPr>
        <p:spPr>
          <a:xfrm>
            <a:off x="680125" y="2806113"/>
            <a:ext cx="2331300" cy="57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4"/>
                </a:solidFill>
                <a:latin typeface="Roboto Condensed"/>
                <a:ea typeface="Roboto Condensed"/>
                <a:cs typeface="Roboto Condensed"/>
                <a:sym typeface="Roboto Condensed"/>
              </a:rPr>
              <a:t>How many people can one infected person spread the disease to?</a:t>
            </a:r>
            <a:endParaRPr>
              <a:solidFill>
                <a:schemeClr val="accent4"/>
              </a:solidFill>
              <a:latin typeface="Roboto Condensed"/>
              <a:ea typeface="Roboto Condensed"/>
              <a:cs typeface="Roboto Condensed"/>
              <a:sym typeface="Roboto Condensed"/>
            </a:endParaRPr>
          </a:p>
        </p:txBody>
      </p:sp>
      <p:grpSp>
        <p:nvGrpSpPr>
          <p:cNvPr id="844" name="Google Shape;844;p43">
            <a:extLst>
              <a:ext uri="{C183D7F6-B498-43B3-948B-1728B52AA6E4}">
                <adec:decorative xmlns:adec="http://schemas.microsoft.com/office/drawing/2017/decorative" val="1"/>
              </a:ext>
            </a:extLst>
          </p:cNvPr>
          <p:cNvGrpSpPr/>
          <p:nvPr/>
        </p:nvGrpSpPr>
        <p:grpSpPr>
          <a:xfrm>
            <a:off x="2951125" y="1247400"/>
            <a:ext cx="3206600" cy="2659850"/>
            <a:chOff x="2951125" y="1247400"/>
            <a:chExt cx="3206600" cy="2659850"/>
          </a:xfrm>
        </p:grpSpPr>
        <p:grpSp>
          <p:nvGrpSpPr>
            <p:cNvPr id="845" name="Google Shape;845;p43"/>
            <p:cNvGrpSpPr/>
            <p:nvPr/>
          </p:nvGrpSpPr>
          <p:grpSpPr>
            <a:xfrm>
              <a:off x="3579325" y="1721400"/>
              <a:ext cx="1978550" cy="2004750"/>
              <a:chOff x="3582725" y="1672175"/>
              <a:chExt cx="1978550" cy="2004750"/>
            </a:xfrm>
          </p:grpSpPr>
          <p:sp>
            <p:nvSpPr>
              <p:cNvPr id="846" name="Google Shape;846;p43"/>
              <p:cNvSpPr/>
              <p:nvPr/>
            </p:nvSpPr>
            <p:spPr>
              <a:xfrm>
                <a:off x="5139050" y="2977075"/>
                <a:ext cx="378800" cy="261300"/>
              </a:xfrm>
              <a:custGeom>
                <a:avLst/>
                <a:gdLst/>
                <a:ahLst/>
                <a:cxnLst/>
                <a:rect l="l" t="t" r="r" b="b"/>
                <a:pathLst>
                  <a:path w="15152" h="10452" extrusionOk="0">
                    <a:moveTo>
                      <a:pt x="1389" y="0"/>
                    </a:moveTo>
                    <a:cubicBezTo>
                      <a:pt x="1325" y="0"/>
                      <a:pt x="1262" y="4"/>
                      <a:pt x="1198" y="11"/>
                    </a:cubicBezTo>
                    <a:cubicBezTo>
                      <a:pt x="749" y="71"/>
                      <a:pt x="449" y="490"/>
                      <a:pt x="180" y="909"/>
                    </a:cubicBezTo>
                    <a:cubicBezTo>
                      <a:pt x="60" y="1029"/>
                      <a:pt x="0" y="1179"/>
                      <a:pt x="0" y="1329"/>
                    </a:cubicBezTo>
                    <a:cubicBezTo>
                      <a:pt x="0" y="1568"/>
                      <a:pt x="120" y="1808"/>
                      <a:pt x="300" y="1957"/>
                    </a:cubicBezTo>
                    <a:cubicBezTo>
                      <a:pt x="1408" y="3065"/>
                      <a:pt x="2875" y="3604"/>
                      <a:pt x="4312" y="4203"/>
                    </a:cubicBezTo>
                    <a:cubicBezTo>
                      <a:pt x="5660" y="4742"/>
                      <a:pt x="6857" y="5581"/>
                      <a:pt x="8175" y="6239"/>
                    </a:cubicBezTo>
                    <a:cubicBezTo>
                      <a:pt x="8893" y="6539"/>
                      <a:pt x="9492" y="7108"/>
                      <a:pt x="9852" y="7796"/>
                    </a:cubicBezTo>
                    <a:cubicBezTo>
                      <a:pt x="10001" y="8096"/>
                      <a:pt x="10061" y="8425"/>
                      <a:pt x="10151" y="8754"/>
                    </a:cubicBezTo>
                    <a:cubicBezTo>
                      <a:pt x="10451" y="9623"/>
                      <a:pt x="11229" y="10252"/>
                      <a:pt x="12127" y="10431"/>
                    </a:cubicBezTo>
                    <a:cubicBezTo>
                      <a:pt x="12234" y="10445"/>
                      <a:pt x="12336" y="10451"/>
                      <a:pt x="12433" y="10451"/>
                    </a:cubicBezTo>
                    <a:cubicBezTo>
                      <a:pt x="14299" y="10451"/>
                      <a:pt x="14448" y="8083"/>
                      <a:pt x="14732" y="6688"/>
                    </a:cubicBezTo>
                    <a:cubicBezTo>
                      <a:pt x="14882" y="5850"/>
                      <a:pt x="15152" y="5191"/>
                      <a:pt x="15002" y="4323"/>
                    </a:cubicBezTo>
                    <a:cubicBezTo>
                      <a:pt x="14912" y="3784"/>
                      <a:pt x="14583" y="3305"/>
                      <a:pt x="14134" y="3005"/>
                    </a:cubicBezTo>
                    <a:cubicBezTo>
                      <a:pt x="13849" y="2886"/>
                      <a:pt x="13542" y="2826"/>
                      <a:pt x="13232" y="2826"/>
                    </a:cubicBezTo>
                    <a:cubicBezTo>
                      <a:pt x="12921" y="2826"/>
                      <a:pt x="12606" y="2886"/>
                      <a:pt x="12307" y="3005"/>
                    </a:cubicBezTo>
                    <a:lnTo>
                      <a:pt x="12187" y="3005"/>
                    </a:lnTo>
                    <a:cubicBezTo>
                      <a:pt x="11648" y="3245"/>
                      <a:pt x="11079" y="3395"/>
                      <a:pt x="10510" y="3455"/>
                    </a:cubicBezTo>
                    <a:cubicBezTo>
                      <a:pt x="10489" y="3455"/>
                      <a:pt x="10467" y="3456"/>
                      <a:pt x="10445" y="3456"/>
                    </a:cubicBezTo>
                    <a:cubicBezTo>
                      <a:pt x="8795" y="3456"/>
                      <a:pt x="5172" y="1295"/>
                      <a:pt x="4522" y="1029"/>
                    </a:cubicBezTo>
                    <a:cubicBezTo>
                      <a:pt x="3683" y="730"/>
                      <a:pt x="2845" y="400"/>
                      <a:pt x="2007" y="131"/>
                    </a:cubicBezTo>
                    <a:cubicBezTo>
                      <a:pt x="1801" y="39"/>
                      <a:pt x="1595" y="0"/>
                      <a:pt x="13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43"/>
              <p:cNvSpPr/>
              <p:nvPr/>
            </p:nvSpPr>
            <p:spPr>
              <a:xfrm>
                <a:off x="5169000" y="2736425"/>
                <a:ext cx="351850" cy="190775"/>
              </a:xfrm>
              <a:custGeom>
                <a:avLst/>
                <a:gdLst/>
                <a:ahLst/>
                <a:cxnLst/>
                <a:rect l="l" t="t" r="r" b="b"/>
                <a:pathLst>
                  <a:path w="14074" h="7631" extrusionOk="0">
                    <a:moveTo>
                      <a:pt x="11272" y="0"/>
                    </a:moveTo>
                    <a:cubicBezTo>
                      <a:pt x="10630" y="0"/>
                      <a:pt x="9992" y="235"/>
                      <a:pt x="9522" y="684"/>
                    </a:cubicBezTo>
                    <a:cubicBezTo>
                      <a:pt x="9282" y="894"/>
                      <a:pt x="9073" y="1163"/>
                      <a:pt x="8803" y="1373"/>
                    </a:cubicBezTo>
                    <a:cubicBezTo>
                      <a:pt x="8237" y="1759"/>
                      <a:pt x="7582" y="1990"/>
                      <a:pt x="6895" y="1990"/>
                    </a:cubicBezTo>
                    <a:cubicBezTo>
                      <a:pt x="6783" y="1990"/>
                      <a:pt x="6671" y="1984"/>
                      <a:pt x="6558" y="1972"/>
                    </a:cubicBezTo>
                    <a:cubicBezTo>
                      <a:pt x="5773" y="1954"/>
                      <a:pt x="4479" y="1794"/>
                      <a:pt x="3299" y="1794"/>
                    </a:cubicBezTo>
                    <a:cubicBezTo>
                      <a:pt x="2454" y="1794"/>
                      <a:pt x="1668" y="1876"/>
                      <a:pt x="1168" y="2151"/>
                    </a:cubicBezTo>
                    <a:cubicBezTo>
                      <a:pt x="0" y="2810"/>
                      <a:pt x="60" y="4127"/>
                      <a:pt x="1138" y="4696"/>
                    </a:cubicBezTo>
                    <a:cubicBezTo>
                      <a:pt x="1784" y="5040"/>
                      <a:pt x="2513" y="5119"/>
                      <a:pt x="3265" y="5119"/>
                    </a:cubicBezTo>
                    <a:cubicBezTo>
                      <a:pt x="3908" y="5119"/>
                      <a:pt x="4568" y="5061"/>
                      <a:pt x="5206" y="5061"/>
                    </a:cubicBezTo>
                    <a:cubicBezTo>
                      <a:pt x="5968" y="5061"/>
                      <a:pt x="6699" y="5144"/>
                      <a:pt x="7336" y="5505"/>
                    </a:cubicBezTo>
                    <a:cubicBezTo>
                      <a:pt x="7815" y="5834"/>
                      <a:pt x="8234" y="6253"/>
                      <a:pt x="8624" y="6703"/>
                    </a:cubicBezTo>
                    <a:lnTo>
                      <a:pt x="8714" y="6762"/>
                    </a:lnTo>
                    <a:cubicBezTo>
                      <a:pt x="9133" y="7272"/>
                      <a:pt x="9702" y="7571"/>
                      <a:pt x="10331" y="7631"/>
                    </a:cubicBezTo>
                    <a:cubicBezTo>
                      <a:pt x="10869" y="7571"/>
                      <a:pt x="11379" y="7301"/>
                      <a:pt x="11708" y="6882"/>
                    </a:cubicBezTo>
                    <a:cubicBezTo>
                      <a:pt x="12247" y="6194"/>
                      <a:pt x="12307" y="5445"/>
                      <a:pt x="12576" y="4666"/>
                    </a:cubicBezTo>
                    <a:cubicBezTo>
                      <a:pt x="13025" y="3229"/>
                      <a:pt x="14073" y="894"/>
                      <a:pt x="12037" y="115"/>
                    </a:cubicBezTo>
                    <a:cubicBezTo>
                      <a:pt x="11789" y="38"/>
                      <a:pt x="11530" y="0"/>
                      <a:pt x="1127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43"/>
              <p:cNvSpPr/>
              <p:nvPr/>
            </p:nvSpPr>
            <p:spPr>
              <a:xfrm>
                <a:off x="3778125" y="1927625"/>
                <a:ext cx="1719525" cy="1595275"/>
              </a:xfrm>
              <a:custGeom>
                <a:avLst/>
                <a:gdLst/>
                <a:ahLst/>
                <a:cxnLst/>
                <a:rect l="l" t="t" r="r" b="b"/>
                <a:pathLst>
                  <a:path w="68781" h="63811" extrusionOk="0">
                    <a:moveTo>
                      <a:pt x="33423" y="0"/>
                    </a:moveTo>
                    <a:cubicBezTo>
                      <a:pt x="19030" y="0"/>
                      <a:pt x="5793" y="8977"/>
                      <a:pt x="1857" y="23454"/>
                    </a:cubicBezTo>
                    <a:cubicBezTo>
                      <a:pt x="1647" y="24233"/>
                      <a:pt x="1437" y="25011"/>
                      <a:pt x="1288" y="25820"/>
                    </a:cubicBezTo>
                    <a:cubicBezTo>
                      <a:pt x="120" y="31539"/>
                      <a:pt x="0" y="37527"/>
                      <a:pt x="1647" y="43157"/>
                    </a:cubicBezTo>
                    <a:cubicBezTo>
                      <a:pt x="5420" y="55823"/>
                      <a:pt x="19014" y="62590"/>
                      <a:pt x="31411" y="63698"/>
                    </a:cubicBezTo>
                    <a:cubicBezTo>
                      <a:pt x="32276" y="63774"/>
                      <a:pt x="33132" y="63811"/>
                      <a:pt x="33980" y="63811"/>
                    </a:cubicBezTo>
                    <a:cubicBezTo>
                      <a:pt x="45889" y="63811"/>
                      <a:pt x="55909" y="56471"/>
                      <a:pt x="60606" y="45373"/>
                    </a:cubicBezTo>
                    <a:cubicBezTo>
                      <a:pt x="68780" y="26029"/>
                      <a:pt x="60905" y="4171"/>
                      <a:pt x="39226" y="488"/>
                    </a:cubicBezTo>
                    <a:cubicBezTo>
                      <a:pt x="37284" y="160"/>
                      <a:pt x="35343" y="0"/>
                      <a:pt x="33423"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43"/>
              <p:cNvSpPr/>
              <p:nvPr/>
            </p:nvSpPr>
            <p:spPr>
              <a:xfrm>
                <a:off x="3788600" y="2278150"/>
                <a:ext cx="1619950" cy="1244875"/>
              </a:xfrm>
              <a:custGeom>
                <a:avLst/>
                <a:gdLst/>
                <a:ahLst/>
                <a:cxnLst/>
                <a:rect l="l" t="t" r="r" b="b"/>
                <a:pathLst>
                  <a:path w="64798" h="49795" extrusionOk="0">
                    <a:moveTo>
                      <a:pt x="59139" y="1"/>
                    </a:moveTo>
                    <a:cubicBezTo>
                      <a:pt x="59438" y="5930"/>
                      <a:pt x="58360" y="11829"/>
                      <a:pt x="56025" y="17248"/>
                    </a:cubicBezTo>
                    <a:cubicBezTo>
                      <a:pt x="51356" y="28346"/>
                      <a:pt x="41311" y="35686"/>
                      <a:pt x="29399" y="35686"/>
                    </a:cubicBezTo>
                    <a:cubicBezTo>
                      <a:pt x="28551" y="35686"/>
                      <a:pt x="27695" y="35649"/>
                      <a:pt x="26830" y="35574"/>
                    </a:cubicBezTo>
                    <a:cubicBezTo>
                      <a:pt x="16679" y="34675"/>
                      <a:pt x="5690" y="29944"/>
                      <a:pt x="0" y="21291"/>
                    </a:cubicBezTo>
                    <a:lnTo>
                      <a:pt x="0" y="21291"/>
                    </a:lnTo>
                    <a:cubicBezTo>
                      <a:pt x="90" y="23956"/>
                      <a:pt x="509" y="26591"/>
                      <a:pt x="1228" y="29136"/>
                    </a:cubicBezTo>
                    <a:cubicBezTo>
                      <a:pt x="4971" y="41802"/>
                      <a:pt x="18595" y="48569"/>
                      <a:pt x="30992" y="49677"/>
                    </a:cubicBezTo>
                    <a:cubicBezTo>
                      <a:pt x="31872" y="49756"/>
                      <a:pt x="32744" y="49795"/>
                      <a:pt x="33606" y="49795"/>
                    </a:cubicBezTo>
                    <a:cubicBezTo>
                      <a:pt x="45472" y="49795"/>
                      <a:pt x="55497" y="42434"/>
                      <a:pt x="60187" y="31352"/>
                    </a:cubicBezTo>
                    <a:cubicBezTo>
                      <a:pt x="64798" y="20482"/>
                      <a:pt x="64289" y="8804"/>
                      <a:pt x="591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43"/>
              <p:cNvSpPr/>
              <p:nvPr/>
            </p:nvSpPr>
            <p:spPr>
              <a:xfrm>
                <a:off x="3854475" y="2557375"/>
                <a:ext cx="1532375" cy="965525"/>
              </a:xfrm>
              <a:custGeom>
                <a:avLst/>
                <a:gdLst/>
                <a:ahLst/>
                <a:cxnLst/>
                <a:rect l="l" t="t" r="r" b="b"/>
                <a:pathLst>
                  <a:path w="61295" h="38621" extrusionOk="0">
                    <a:moveTo>
                      <a:pt x="60366" y="1"/>
                    </a:moveTo>
                    <a:lnTo>
                      <a:pt x="60366" y="1"/>
                    </a:lnTo>
                    <a:cubicBezTo>
                      <a:pt x="60396" y="5181"/>
                      <a:pt x="59348" y="10301"/>
                      <a:pt x="57252" y="15032"/>
                    </a:cubicBezTo>
                    <a:cubicBezTo>
                      <a:pt x="52530" y="25877"/>
                      <a:pt x="42143" y="32997"/>
                      <a:pt x="29601" y="32997"/>
                    </a:cubicBezTo>
                    <a:cubicBezTo>
                      <a:pt x="28464" y="32997"/>
                      <a:pt x="27310" y="32938"/>
                      <a:pt x="26141" y="32819"/>
                    </a:cubicBezTo>
                    <a:cubicBezTo>
                      <a:pt x="16769" y="31861"/>
                      <a:pt x="6678" y="28088"/>
                      <a:pt x="0" y="21530"/>
                    </a:cubicBezTo>
                    <a:lnTo>
                      <a:pt x="0" y="21530"/>
                    </a:lnTo>
                    <a:cubicBezTo>
                      <a:pt x="5031" y="31890"/>
                      <a:pt x="17188" y="37490"/>
                      <a:pt x="28357" y="38508"/>
                    </a:cubicBezTo>
                    <a:cubicBezTo>
                      <a:pt x="29222" y="38584"/>
                      <a:pt x="30078" y="38621"/>
                      <a:pt x="30926" y="38621"/>
                    </a:cubicBezTo>
                    <a:cubicBezTo>
                      <a:pt x="42835" y="38621"/>
                      <a:pt x="52855" y="31281"/>
                      <a:pt x="57552" y="20183"/>
                    </a:cubicBezTo>
                    <a:cubicBezTo>
                      <a:pt x="60396" y="13475"/>
                      <a:pt x="61295" y="6469"/>
                      <a:pt x="6036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43"/>
              <p:cNvSpPr/>
              <p:nvPr/>
            </p:nvSpPr>
            <p:spPr>
              <a:xfrm>
                <a:off x="4399450" y="2082875"/>
                <a:ext cx="448425" cy="396300"/>
              </a:xfrm>
              <a:custGeom>
                <a:avLst/>
                <a:gdLst/>
                <a:ahLst/>
                <a:cxnLst/>
                <a:rect l="l" t="t" r="r" b="b"/>
                <a:pathLst>
                  <a:path w="17937" h="15852" extrusionOk="0">
                    <a:moveTo>
                      <a:pt x="9277" y="0"/>
                    </a:moveTo>
                    <a:cubicBezTo>
                      <a:pt x="8317" y="0"/>
                      <a:pt x="7361" y="133"/>
                      <a:pt x="6438" y="416"/>
                    </a:cubicBezTo>
                    <a:cubicBezTo>
                      <a:pt x="3414" y="1314"/>
                      <a:pt x="869" y="3949"/>
                      <a:pt x="449" y="7093"/>
                    </a:cubicBezTo>
                    <a:cubicBezTo>
                      <a:pt x="0" y="10537"/>
                      <a:pt x="2276" y="14040"/>
                      <a:pt x="5480" y="15298"/>
                    </a:cubicBezTo>
                    <a:cubicBezTo>
                      <a:pt x="6446" y="15674"/>
                      <a:pt x="7472" y="15852"/>
                      <a:pt x="8500" y="15852"/>
                    </a:cubicBezTo>
                    <a:cubicBezTo>
                      <a:pt x="10912" y="15852"/>
                      <a:pt x="13340" y="14872"/>
                      <a:pt x="15062" y="13172"/>
                    </a:cubicBezTo>
                    <a:cubicBezTo>
                      <a:pt x="17008" y="11285"/>
                      <a:pt x="17936" y="7842"/>
                      <a:pt x="17517" y="5207"/>
                    </a:cubicBezTo>
                    <a:cubicBezTo>
                      <a:pt x="17278" y="3800"/>
                      <a:pt x="16739" y="2602"/>
                      <a:pt x="15541" y="1853"/>
                    </a:cubicBezTo>
                    <a:cubicBezTo>
                      <a:pt x="13668" y="688"/>
                      <a:pt x="11463" y="0"/>
                      <a:pt x="9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43"/>
              <p:cNvSpPr/>
              <p:nvPr/>
            </p:nvSpPr>
            <p:spPr>
              <a:xfrm>
                <a:off x="4114225" y="2296525"/>
                <a:ext cx="253800" cy="225250"/>
              </a:xfrm>
              <a:custGeom>
                <a:avLst/>
                <a:gdLst/>
                <a:ahLst/>
                <a:cxnLst/>
                <a:rect l="l" t="t" r="r" b="b"/>
                <a:pathLst>
                  <a:path w="10152" h="9010" extrusionOk="0">
                    <a:moveTo>
                      <a:pt x="5275" y="0"/>
                    </a:moveTo>
                    <a:cubicBezTo>
                      <a:pt x="4713" y="0"/>
                      <a:pt x="4148" y="74"/>
                      <a:pt x="3594" y="224"/>
                    </a:cubicBezTo>
                    <a:cubicBezTo>
                      <a:pt x="1857" y="733"/>
                      <a:pt x="420" y="2230"/>
                      <a:pt x="180" y="4027"/>
                    </a:cubicBezTo>
                    <a:cubicBezTo>
                      <a:pt x="1" y="6063"/>
                      <a:pt x="1169" y="7950"/>
                      <a:pt x="3055" y="8698"/>
                    </a:cubicBezTo>
                    <a:cubicBezTo>
                      <a:pt x="3638" y="8908"/>
                      <a:pt x="4238" y="9009"/>
                      <a:pt x="4832" y="9009"/>
                    </a:cubicBezTo>
                    <a:cubicBezTo>
                      <a:pt x="6189" y="9009"/>
                      <a:pt x="7514" y="8479"/>
                      <a:pt x="8535" y="7500"/>
                    </a:cubicBezTo>
                    <a:cubicBezTo>
                      <a:pt x="9613" y="6422"/>
                      <a:pt x="10152" y="4446"/>
                      <a:pt x="9912" y="2949"/>
                    </a:cubicBezTo>
                    <a:cubicBezTo>
                      <a:pt x="9852" y="2170"/>
                      <a:pt x="9433" y="1452"/>
                      <a:pt x="8774" y="1033"/>
                    </a:cubicBezTo>
                    <a:cubicBezTo>
                      <a:pt x="7726" y="354"/>
                      <a:pt x="6508" y="0"/>
                      <a:pt x="5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43"/>
              <p:cNvSpPr/>
              <p:nvPr/>
            </p:nvSpPr>
            <p:spPr>
              <a:xfrm>
                <a:off x="4908475" y="2349550"/>
                <a:ext cx="94350" cy="107050"/>
              </a:xfrm>
              <a:custGeom>
                <a:avLst/>
                <a:gdLst/>
                <a:ahLst/>
                <a:cxnLst/>
                <a:rect l="l" t="t" r="r" b="b"/>
                <a:pathLst>
                  <a:path w="3774" h="4282" extrusionOk="0">
                    <a:moveTo>
                      <a:pt x="1873" y="1"/>
                    </a:moveTo>
                    <a:cubicBezTo>
                      <a:pt x="1809" y="1"/>
                      <a:pt x="1743" y="7"/>
                      <a:pt x="1678" y="20"/>
                    </a:cubicBezTo>
                    <a:cubicBezTo>
                      <a:pt x="809" y="199"/>
                      <a:pt x="150" y="888"/>
                      <a:pt x="61" y="1756"/>
                    </a:cubicBezTo>
                    <a:cubicBezTo>
                      <a:pt x="1" y="2774"/>
                      <a:pt x="929" y="3643"/>
                      <a:pt x="1737" y="4062"/>
                    </a:cubicBezTo>
                    <a:cubicBezTo>
                      <a:pt x="1968" y="4209"/>
                      <a:pt x="2228" y="4282"/>
                      <a:pt x="2497" y="4282"/>
                    </a:cubicBezTo>
                    <a:cubicBezTo>
                      <a:pt x="2612" y="4282"/>
                      <a:pt x="2729" y="4268"/>
                      <a:pt x="2845" y="4242"/>
                    </a:cubicBezTo>
                    <a:cubicBezTo>
                      <a:pt x="3175" y="4062"/>
                      <a:pt x="3444" y="3762"/>
                      <a:pt x="3564" y="3373"/>
                    </a:cubicBezTo>
                    <a:cubicBezTo>
                      <a:pt x="3774" y="2684"/>
                      <a:pt x="3744" y="1966"/>
                      <a:pt x="3444" y="1307"/>
                    </a:cubicBezTo>
                    <a:cubicBezTo>
                      <a:pt x="3170" y="704"/>
                      <a:pt x="2570" y="1"/>
                      <a:pt x="187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43"/>
              <p:cNvSpPr/>
              <p:nvPr/>
            </p:nvSpPr>
            <p:spPr>
              <a:xfrm>
                <a:off x="4293900" y="2815175"/>
                <a:ext cx="94350" cy="107075"/>
              </a:xfrm>
              <a:custGeom>
                <a:avLst/>
                <a:gdLst/>
                <a:ahLst/>
                <a:cxnLst/>
                <a:rect l="l" t="t" r="r" b="b"/>
                <a:pathLst>
                  <a:path w="3774" h="4283" extrusionOk="0">
                    <a:moveTo>
                      <a:pt x="1872" y="1"/>
                    </a:moveTo>
                    <a:cubicBezTo>
                      <a:pt x="1808" y="1"/>
                      <a:pt x="1743" y="7"/>
                      <a:pt x="1677" y="19"/>
                    </a:cubicBezTo>
                    <a:cubicBezTo>
                      <a:pt x="809" y="199"/>
                      <a:pt x="150" y="888"/>
                      <a:pt x="60" y="1786"/>
                    </a:cubicBezTo>
                    <a:cubicBezTo>
                      <a:pt x="0" y="2774"/>
                      <a:pt x="928" y="3642"/>
                      <a:pt x="1737" y="4092"/>
                    </a:cubicBezTo>
                    <a:cubicBezTo>
                      <a:pt x="1964" y="4216"/>
                      <a:pt x="2220" y="4283"/>
                      <a:pt x="2485" y="4283"/>
                    </a:cubicBezTo>
                    <a:cubicBezTo>
                      <a:pt x="2604" y="4283"/>
                      <a:pt x="2724" y="4269"/>
                      <a:pt x="2845" y="4241"/>
                    </a:cubicBezTo>
                    <a:cubicBezTo>
                      <a:pt x="3204" y="4092"/>
                      <a:pt x="3444" y="3762"/>
                      <a:pt x="3563" y="3373"/>
                    </a:cubicBezTo>
                    <a:cubicBezTo>
                      <a:pt x="3773" y="2714"/>
                      <a:pt x="3743" y="1966"/>
                      <a:pt x="3474" y="1337"/>
                    </a:cubicBezTo>
                    <a:cubicBezTo>
                      <a:pt x="3172" y="706"/>
                      <a:pt x="2569" y="1"/>
                      <a:pt x="187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43"/>
              <p:cNvSpPr/>
              <p:nvPr/>
            </p:nvSpPr>
            <p:spPr>
              <a:xfrm>
                <a:off x="4430875" y="2550825"/>
                <a:ext cx="220875" cy="178550"/>
              </a:xfrm>
              <a:custGeom>
                <a:avLst/>
                <a:gdLst/>
                <a:ahLst/>
                <a:cxnLst/>
                <a:rect l="l" t="t" r="r" b="b"/>
                <a:pathLst>
                  <a:path w="8835" h="7142" extrusionOk="0">
                    <a:moveTo>
                      <a:pt x="4209" y="0"/>
                    </a:moveTo>
                    <a:cubicBezTo>
                      <a:pt x="2360" y="0"/>
                      <a:pt x="521" y="960"/>
                      <a:pt x="180" y="2868"/>
                    </a:cubicBezTo>
                    <a:cubicBezTo>
                      <a:pt x="1" y="4036"/>
                      <a:pt x="420" y="5263"/>
                      <a:pt x="1318" y="6042"/>
                    </a:cubicBezTo>
                    <a:cubicBezTo>
                      <a:pt x="2135" y="6785"/>
                      <a:pt x="3169" y="7142"/>
                      <a:pt x="4194" y="7142"/>
                    </a:cubicBezTo>
                    <a:cubicBezTo>
                      <a:pt x="5688" y="7142"/>
                      <a:pt x="7160" y="6385"/>
                      <a:pt x="7906" y="4964"/>
                    </a:cubicBezTo>
                    <a:cubicBezTo>
                      <a:pt x="8834" y="3107"/>
                      <a:pt x="7816" y="981"/>
                      <a:pt x="5930" y="293"/>
                    </a:cubicBezTo>
                    <a:cubicBezTo>
                      <a:pt x="5387" y="97"/>
                      <a:pt x="4797" y="0"/>
                      <a:pt x="4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43"/>
              <p:cNvSpPr/>
              <p:nvPr/>
            </p:nvSpPr>
            <p:spPr>
              <a:xfrm>
                <a:off x="3938325" y="2753800"/>
                <a:ext cx="197650" cy="174575"/>
              </a:xfrm>
              <a:custGeom>
                <a:avLst/>
                <a:gdLst/>
                <a:ahLst/>
                <a:cxnLst/>
                <a:rect l="l" t="t" r="r" b="b"/>
                <a:pathLst>
                  <a:path w="7906" h="6983" extrusionOk="0">
                    <a:moveTo>
                      <a:pt x="3327" y="0"/>
                    </a:moveTo>
                    <a:cubicBezTo>
                      <a:pt x="1768" y="0"/>
                      <a:pt x="314" y="846"/>
                      <a:pt x="120" y="2594"/>
                    </a:cubicBezTo>
                    <a:cubicBezTo>
                      <a:pt x="0" y="3792"/>
                      <a:pt x="419" y="4930"/>
                      <a:pt x="1258" y="5768"/>
                    </a:cubicBezTo>
                    <a:cubicBezTo>
                      <a:pt x="2076" y="6586"/>
                      <a:pt x="3103" y="6982"/>
                      <a:pt x="4084" y="6982"/>
                    </a:cubicBezTo>
                    <a:cubicBezTo>
                      <a:pt x="5364" y="6982"/>
                      <a:pt x="6567" y="6308"/>
                      <a:pt x="7127" y="5019"/>
                    </a:cubicBezTo>
                    <a:cubicBezTo>
                      <a:pt x="7905" y="3283"/>
                      <a:pt x="6857" y="1157"/>
                      <a:pt x="5120" y="378"/>
                    </a:cubicBezTo>
                    <a:cubicBezTo>
                      <a:pt x="4552" y="127"/>
                      <a:pt x="3931" y="0"/>
                      <a:pt x="3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43"/>
              <p:cNvSpPr/>
              <p:nvPr/>
            </p:nvSpPr>
            <p:spPr>
              <a:xfrm>
                <a:off x="5035000" y="2936450"/>
                <a:ext cx="197650" cy="173825"/>
              </a:xfrm>
              <a:custGeom>
                <a:avLst/>
                <a:gdLst/>
                <a:ahLst/>
                <a:cxnLst/>
                <a:rect l="l" t="t" r="r" b="b"/>
                <a:pathLst>
                  <a:path w="7906" h="6953" extrusionOk="0">
                    <a:moveTo>
                      <a:pt x="3327" y="0"/>
                    </a:moveTo>
                    <a:cubicBezTo>
                      <a:pt x="1768" y="0"/>
                      <a:pt x="314" y="846"/>
                      <a:pt x="120" y="2594"/>
                    </a:cubicBezTo>
                    <a:cubicBezTo>
                      <a:pt x="0" y="3762"/>
                      <a:pt x="419" y="4930"/>
                      <a:pt x="1258" y="5738"/>
                    </a:cubicBezTo>
                    <a:cubicBezTo>
                      <a:pt x="2076" y="6557"/>
                      <a:pt x="3103" y="6952"/>
                      <a:pt x="4084" y="6952"/>
                    </a:cubicBezTo>
                    <a:cubicBezTo>
                      <a:pt x="5365" y="6952"/>
                      <a:pt x="6567" y="6278"/>
                      <a:pt x="7127" y="4990"/>
                    </a:cubicBezTo>
                    <a:cubicBezTo>
                      <a:pt x="7905" y="3253"/>
                      <a:pt x="6857" y="1127"/>
                      <a:pt x="5120" y="378"/>
                    </a:cubicBezTo>
                    <a:cubicBezTo>
                      <a:pt x="4552" y="127"/>
                      <a:pt x="3932" y="0"/>
                      <a:pt x="332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43"/>
              <p:cNvSpPr/>
              <p:nvPr/>
            </p:nvSpPr>
            <p:spPr>
              <a:xfrm>
                <a:off x="4804425" y="2548250"/>
                <a:ext cx="333150" cy="331375"/>
              </a:xfrm>
              <a:custGeom>
                <a:avLst/>
                <a:gdLst/>
                <a:ahLst/>
                <a:cxnLst/>
                <a:rect l="l" t="t" r="r" b="b"/>
                <a:pathLst>
                  <a:path w="13326" h="13255" extrusionOk="0">
                    <a:moveTo>
                      <a:pt x="6107" y="1"/>
                    </a:moveTo>
                    <a:cubicBezTo>
                      <a:pt x="4685" y="1"/>
                      <a:pt x="3307" y="562"/>
                      <a:pt x="2306" y="1564"/>
                    </a:cubicBezTo>
                    <a:cubicBezTo>
                      <a:pt x="1258" y="2612"/>
                      <a:pt x="689" y="4079"/>
                      <a:pt x="300" y="5516"/>
                    </a:cubicBezTo>
                    <a:cubicBezTo>
                      <a:pt x="90" y="6175"/>
                      <a:pt x="1" y="6893"/>
                      <a:pt x="31" y="7612"/>
                    </a:cubicBezTo>
                    <a:cubicBezTo>
                      <a:pt x="120" y="9169"/>
                      <a:pt x="1138" y="10547"/>
                      <a:pt x="2366" y="11535"/>
                    </a:cubicBezTo>
                    <a:cubicBezTo>
                      <a:pt x="3643" y="12562"/>
                      <a:pt x="5255" y="13254"/>
                      <a:pt x="6891" y="13254"/>
                    </a:cubicBezTo>
                    <a:cubicBezTo>
                      <a:pt x="7019" y="13254"/>
                      <a:pt x="7148" y="13250"/>
                      <a:pt x="7277" y="13241"/>
                    </a:cubicBezTo>
                    <a:cubicBezTo>
                      <a:pt x="12158" y="12852"/>
                      <a:pt x="13325" y="7552"/>
                      <a:pt x="11559" y="3779"/>
                    </a:cubicBezTo>
                    <a:cubicBezTo>
                      <a:pt x="10720" y="1893"/>
                      <a:pt x="9133" y="426"/>
                      <a:pt x="6947" y="66"/>
                    </a:cubicBezTo>
                    <a:cubicBezTo>
                      <a:pt x="6667" y="22"/>
                      <a:pt x="6387" y="1"/>
                      <a:pt x="61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43"/>
              <p:cNvSpPr/>
              <p:nvPr/>
            </p:nvSpPr>
            <p:spPr>
              <a:xfrm>
                <a:off x="4094025" y="2973400"/>
                <a:ext cx="333150" cy="331425"/>
              </a:xfrm>
              <a:custGeom>
                <a:avLst/>
                <a:gdLst/>
                <a:ahLst/>
                <a:cxnLst/>
                <a:rect l="l" t="t" r="r" b="b"/>
                <a:pathLst>
                  <a:path w="13326" h="13257" extrusionOk="0">
                    <a:moveTo>
                      <a:pt x="6085" y="0"/>
                    </a:moveTo>
                    <a:cubicBezTo>
                      <a:pt x="4678" y="0"/>
                      <a:pt x="3326" y="545"/>
                      <a:pt x="2306" y="1565"/>
                    </a:cubicBezTo>
                    <a:cubicBezTo>
                      <a:pt x="1258" y="2613"/>
                      <a:pt x="689" y="4081"/>
                      <a:pt x="330" y="5518"/>
                    </a:cubicBezTo>
                    <a:cubicBezTo>
                      <a:pt x="120" y="6177"/>
                      <a:pt x="0" y="6895"/>
                      <a:pt x="30" y="7614"/>
                    </a:cubicBezTo>
                    <a:cubicBezTo>
                      <a:pt x="120" y="9171"/>
                      <a:pt x="1138" y="10548"/>
                      <a:pt x="2366" y="11537"/>
                    </a:cubicBezTo>
                    <a:cubicBezTo>
                      <a:pt x="3643" y="12564"/>
                      <a:pt x="5255" y="13256"/>
                      <a:pt x="6891" y="13256"/>
                    </a:cubicBezTo>
                    <a:cubicBezTo>
                      <a:pt x="7019" y="13256"/>
                      <a:pt x="7148" y="13252"/>
                      <a:pt x="7277" y="13243"/>
                    </a:cubicBezTo>
                    <a:cubicBezTo>
                      <a:pt x="12157" y="12854"/>
                      <a:pt x="13325" y="7554"/>
                      <a:pt x="11588" y="3781"/>
                    </a:cubicBezTo>
                    <a:cubicBezTo>
                      <a:pt x="10720" y="1895"/>
                      <a:pt x="9133" y="428"/>
                      <a:pt x="6947" y="68"/>
                    </a:cubicBezTo>
                    <a:cubicBezTo>
                      <a:pt x="6659" y="23"/>
                      <a:pt x="6371" y="0"/>
                      <a:pt x="60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43"/>
              <p:cNvSpPr/>
              <p:nvPr/>
            </p:nvSpPr>
            <p:spPr>
              <a:xfrm>
                <a:off x="4244475" y="3292500"/>
                <a:ext cx="253800" cy="379975"/>
              </a:xfrm>
              <a:custGeom>
                <a:avLst/>
                <a:gdLst/>
                <a:ahLst/>
                <a:cxnLst/>
                <a:rect l="l" t="t" r="r" b="b"/>
                <a:pathLst>
                  <a:path w="10152" h="15199" extrusionOk="0">
                    <a:moveTo>
                      <a:pt x="8714" y="0"/>
                    </a:moveTo>
                    <a:cubicBezTo>
                      <a:pt x="8475" y="30"/>
                      <a:pt x="8265" y="150"/>
                      <a:pt x="8116" y="360"/>
                    </a:cubicBezTo>
                    <a:cubicBezTo>
                      <a:pt x="7038" y="1497"/>
                      <a:pt x="6559" y="2965"/>
                      <a:pt x="6049" y="4432"/>
                    </a:cubicBezTo>
                    <a:cubicBezTo>
                      <a:pt x="5570" y="5809"/>
                      <a:pt x="4792" y="7037"/>
                      <a:pt x="4193" y="8384"/>
                    </a:cubicBezTo>
                    <a:cubicBezTo>
                      <a:pt x="3924" y="9133"/>
                      <a:pt x="3385" y="9762"/>
                      <a:pt x="2696" y="10151"/>
                    </a:cubicBezTo>
                    <a:cubicBezTo>
                      <a:pt x="2396" y="10301"/>
                      <a:pt x="2067" y="10361"/>
                      <a:pt x="1768" y="10480"/>
                    </a:cubicBezTo>
                    <a:cubicBezTo>
                      <a:pt x="899" y="10840"/>
                      <a:pt x="300" y="11618"/>
                      <a:pt x="181" y="12517"/>
                    </a:cubicBezTo>
                    <a:cubicBezTo>
                      <a:pt x="1" y="14702"/>
                      <a:pt x="2546" y="14732"/>
                      <a:pt x="4043" y="14942"/>
                    </a:cubicBezTo>
                    <a:cubicBezTo>
                      <a:pt x="4638" y="15030"/>
                      <a:pt x="5184" y="15199"/>
                      <a:pt x="5764" y="15199"/>
                    </a:cubicBezTo>
                    <a:cubicBezTo>
                      <a:pt x="5973" y="15199"/>
                      <a:pt x="6187" y="15177"/>
                      <a:pt x="6409" y="15122"/>
                    </a:cubicBezTo>
                    <a:cubicBezTo>
                      <a:pt x="6948" y="15032"/>
                      <a:pt x="7397" y="14702"/>
                      <a:pt x="7666" y="14223"/>
                    </a:cubicBezTo>
                    <a:cubicBezTo>
                      <a:pt x="7906" y="13624"/>
                      <a:pt x="7876" y="12966"/>
                      <a:pt x="7607" y="12397"/>
                    </a:cubicBezTo>
                    <a:lnTo>
                      <a:pt x="7577" y="12277"/>
                    </a:lnTo>
                    <a:cubicBezTo>
                      <a:pt x="7307" y="11738"/>
                      <a:pt x="7157" y="11169"/>
                      <a:pt x="7068" y="10600"/>
                    </a:cubicBezTo>
                    <a:cubicBezTo>
                      <a:pt x="6948" y="9013"/>
                      <a:pt x="8984" y="5210"/>
                      <a:pt x="9223" y="4492"/>
                    </a:cubicBezTo>
                    <a:cubicBezTo>
                      <a:pt x="9493" y="3653"/>
                      <a:pt x="9792" y="2815"/>
                      <a:pt x="10032" y="1947"/>
                    </a:cubicBezTo>
                    <a:cubicBezTo>
                      <a:pt x="10122" y="1707"/>
                      <a:pt x="10152" y="1408"/>
                      <a:pt x="10092" y="1138"/>
                    </a:cubicBezTo>
                    <a:cubicBezTo>
                      <a:pt x="10002" y="689"/>
                      <a:pt x="9583" y="389"/>
                      <a:pt x="9164" y="180"/>
                    </a:cubicBezTo>
                    <a:cubicBezTo>
                      <a:pt x="9044" y="90"/>
                      <a:pt x="8894" y="30"/>
                      <a:pt x="87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43"/>
              <p:cNvSpPr/>
              <p:nvPr/>
            </p:nvSpPr>
            <p:spPr>
              <a:xfrm>
                <a:off x="4945150" y="3255775"/>
                <a:ext cx="311450" cy="362750"/>
              </a:xfrm>
              <a:custGeom>
                <a:avLst/>
                <a:gdLst/>
                <a:ahLst/>
                <a:cxnLst/>
                <a:rect l="l" t="t" r="r" b="b"/>
                <a:pathLst>
                  <a:path w="12458" h="14510" extrusionOk="0">
                    <a:moveTo>
                      <a:pt x="1520" y="0"/>
                    </a:moveTo>
                    <a:cubicBezTo>
                      <a:pt x="1147" y="0"/>
                      <a:pt x="769" y="201"/>
                      <a:pt x="450" y="421"/>
                    </a:cubicBezTo>
                    <a:cubicBezTo>
                      <a:pt x="300" y="481"/>
                      <a:pt x="181" y="601"/>
                      <a:pt x="91" y="721"/>
                    </a:cubicBezTo>
                    <a:cubicBezTo>
                      <a:pt x="1" y="960"/>
                      <a:pt x="1" y="1200"/>
                      <a:pt x="91" y="1409"/>
                    </a:cubicBezTo>
                    <a:cubicBezTo>
                      <a:pt x="600" y="2906"/>
                      <a:pt x="1678" y="4044"/>
                      <a:pt x="2726" y="5152"/>
                    </a:cubicBezTo>
                    <a:cubicBezTo>
                      <a:pt x="3744" y="6290"/>
                      <a:pt x="4403" y="7518"/>
                      <a:pt x="5331" y="8686"/>
                    </a:cubicBezTo>
                    <a:cubicBezTo>
                      <a:pt x="5840" y="9284"/>
                      <a:pt x="6139" y="10033"/>
                      <a:pt x="6169" y="10841"/>
                    </a:cubicBezTo>
                    <a:cubicBezTo>
                      <a:pt x="6169" y="11171"/>
                      <a:pt x="6050" y="11470"/>
                      <a:pt x="6020" y="11800"/>
                    </a:cubicBezTo>
                    <a:cubicBezTo>
                      <a:pt x="5900" y="12728"/>
                      <a:pt x="6319" y="13626"/>
                      <a:pt x="7068" y="14165"/>
                    </a:cubicBezTo>
                    <a:cubicBezTo>
                      <a:pt x="7436" y="14407"/>
                      <a:pt x="7780" y="14509"/>
                      <a:pt x="8102" y="14509"/>
                    </a:cubicBezTo>
                    <a:cubicBezTo>
                      <a:pt x="9376" y="14509"/>
                      <a:pt x="10303" y="12900"/>
                      <a:pt x="11020" y="11919"/>
                    </a:cubicBezTo>
                    <a:cubicBezTo>
                      <a:pt x="11529" y="11261"/>
                      <a:pt x="12068" y="10752"/>
                      <a:pt x="12308" y="9913"/>
                    </a:cubicBezTo>
                    <a:cubicBezTo>
                      <a:pt x="12457" y="9404"/>
                      <a:pt x="12398" y="8835"/>
                      <a:pt x="12098" y="8386"/>
                    </a:cubicBezTo>
                    <a:cubicBezTo>
                      <a:pt x="11679" y="7907"/>
                      <a:pt x="11080" y="7608"/>
                      <a:pt x="10451" y="7578"/>
                    </a:cubicBezTo>
                    <a:lnTo>
                      <a:pt x="10361" y="7518"/>
                    </a:lnTo>
                    <a:cubicBezTo>
                      <a:pt x="9763" y="7488"/>
                      <a:pt x="9194" y="7368"/>
                      <a:pt x="8655" y="7188"/>
                    </a:cubicBezTo>
                    <a:cubicBezTo>
                      <a:pt x="7187" y="6530"/>
                      <a:pt x="4792" y="2906"/>
                      <a:pt x="4283" y="2397"/>
                    </a:cubicBezTo>
                    <a:cubicBezTo>
                      <a:pt x="3684" y="1739"/>
                      <a:pt x="3085" y="1080"/>
                      <a:pt x="2426" y="481"/>
                    </a:cubicBezTo>
                    <a:cubicBezTo>
                      <a:pt x="2247" y="271"/>
                      <a:pt x="2007" y="122"/>
                      <a:pt x="1768" y="32"/>
                    </a:cubicBezTo>
                    <a:cubicBezTo>
                      <a:pt x="1686" y="10"/>
                      <a:pt x="1603" y="0"/>
                      <a:pt x="152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43"/>
              <p:cNvSpPr/>
              <p:nvPr/>
            </p:nvSpPr>
            <p:spPr>
              <a:xfrm>
                <a:off x="5128575" y="2006325"/>
                <a:ext cx="409500" cy="276350"/>
              </a:xfrm>
              <a:custGeom>
                <a:avLst/>
                <a:gdLst/>
                <a:ahLst/>
                <a:cxnLst/>
                <a:rect l="l" t="t" r="r" b="b"/>
                <a:pathLst>
                  <a:path w="16380" h="11054" extrusionOk="0">
                    <a:moveTo>
                      <a:pt x="10704" y="1"/>
                    </a:moveTo>
                    <a:cubicBezTo>
                      <a:pt x="10447" y="1"/>
                      <a:pt x="10187" y="53"/>
                      <a:pt x="9941" y="154"/>
                    </a:cubicBezTo>
                    <a:cubicBezTo>
                      <a:pt x="9402" y="484"/>
                      <a:pt x="9043" y="1023"/>
                      <a:pt x="8893" y="1651"/>
                    </a:cubicBezTo>
                    <a:lnTo>
                      <a:pt x="8863" y="1771"/>
                    </a:lnTo>
                    <a:cubicBezTo>
                      <a:pt x="8774" y="2340"/>
                      <a:pt x="8564" y="2909"/>
                      <a:pt x="8294" y="3418"/>
                    </a:cubicBezTo>
                    <a:cubicBezTo>
                      <a:pt x="7426" y="4766"/>
                      <a:pt x="3503" y="6592"/>
                      <a:pt x="2905" y="7011"/>
                    </a:cubicBezTo>
                    <a:cubicBezTo>
                      <a:pt x="2186" y="7520"/>
                      <a:pt x="1467" y="8029"/>
                      <a:pt x="749" y="8598"/>
                    </a:cubicBezTo>
                    <a:cubicBezTo>
                      <a:pt x="509" y="8748"/>
                      <a:pt x="329" y="8928"/>
                      <a:pt x="210" y="9197"/>
                    </a:cubicBezTo>
                    <a:cubicBezTo>
                      <a:pt x="0" y="9616"/>
                      <a:pt x="210" y="10095"/>
                      <a:pt x="359" y="10515"/>
                    </a:cubicBezTo>
                    <a:cubicBezTo>
                      <a:pt x="419" y="10664"/>
                      <a:pt x="509" y="10814"/>
                      <a:pt x="629" y="10934"/>
                    </a:cubicBezTo>
                    <a:cubicBezTo>
                      <a:pt x="769" y="11014"/>
                      <a:pt x="922" y="11054"/>
                      <a:pt x="1079" y="11054"/>
                    </a:cubicBezTo>
                    <a:cubicBezTo>
                      <a:pt x="1158" y="11054"/>
                      <a:pt x="1238" y="11044"/>
                      <a:pt x="1318" y="11024"/>
                    </a:cubicBezTo>
                    <a:cubicBezTo>
                      <a:pt x="2875" y="10754"/>
                      <a:pt x="4132" y="9826"/>
                      <a:pt x="5420" y="8958"/>
                    </a:cubicBezTo>
                    <a:cubicBezTo>
                      <a:pt x="6677" y="8119"/>
                      <a:pt x="7965" y="7640"/>
                      <a:pt x="9253" y="6921"/>
                    </a:cubicBezTo>
                    <a:cubicBezTo>
                      <a:pt x="9827" y="6547"/>
                      <a:pt x="10463" y="6360"/>
                      <a:pt x="11110" y="6360"/>
                    </a:cubicBezTo>
                    <a:cubicBezTo>
                      <a:pt x="11239" y="6360"/>
                      <a:pt x="11369" y="6368"/>
                      <a:pt x="11498" y="6382"/>
                    </a:cubicBezTo>
                    <a:cubicBezTo>
                      <a:pt x="11828" y="6442"/>
                      <a:pt x="12127" y="6592"/>
                      <a:pt x="12457" y="6682"/>
                    </a:cubicBezTo>
                    <a:cubicBezTo>
                      <a:pt x="12674" y="6740"/>
                      <a:pt x="12895" y="6768"/>
                      <a:pt x="13114" y="6768"/>
                    </a:cubicBezTo>
                    <a:cubicBezTo>
                      <a:pt x="13800" y="6768"/>
                      <a:pt x="14465" y="6492"/>
                      <a:pt x="14942" y="5993"/>
                    </a:cubicBezTo>
                    <a:cubicBezTo>
                      <a:pt x="16379" y="4346"/>
                      <a:pt x="14373" y="2789"/>
                      <a:pt x="13295" y="1741"/>
                    </a:cubicBezTo>
                    <a:cubicBezTo>
                      <a:pt x="12726" y="1142"/>
                      <a:pt x="12307" y="514"/>
                      <a:pt x="11498" y="184"/>
                    </a:cubicBezTo>
                    <a:cubicBezTo>
                      <a:pt x="11251" y="60"/>
                      <a:pt x="10979" y="1"/>
                      <a:pt x="1070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43"/>
              <p:cNvSpPr/>
              <p:nvPr/>
            </p:nvSpPr>
            <p:spPr>
              <a:xfrm>
                <a:off x="4925700" y="1770725"/>
                <a:ext cx="285975" cy="371225"/>
              </a:xfrm>
              <a:custGeom>
                <a:avLst/>
                <a:gdLst/>
                <a:ahLst/>
                <a:cxnLst/>
                <a:rect l="l" t="t" r="r" b="b"/>
                <a:pathLst>
                  <a:path w="11439" h="14849" extrusionOk="0">
                    <a:moveTo>
                      <a:pt x="5482" y="1"/>
                    </a:moveTo>
                    <a:cubicBezTo>
                      <a:pt x="5364" y="1"/>
                      <a:pt x="5244" y="9"/>
                      <a:pt x="5121" y="26"/>
                    </a:cubicBezTo>
                    <a:cubicBezTo>
                      <a:pt x="4552" y="86"/>
                      <a:pt x="4073" y="356"/>
                      <a:pt x="3743" y="805"/>
                    </a:cubicBezTo>
                    <a:cubicBezTo>
                      <a:pt x="3474" y="1374"/>
                      <a:pt x="3414" y="2033"/>
                      <a:pt x="3624" y="2631"/>
                    </a:cubicBezTo>
                    <a:lnTo>
                      <a:pt x="3683" y="2751"/>
                    </a:lnTo>
                    <a:cubicBezTo>
                      <a:pt x="3863" y="3290"/>
                      <a:pt x="3983" y="3889"/>
                      <a:pt x="4013" y="4458"/>
                    </a:cubicBezTo>
                    <a:cubicBezTo>
                      <a:pt x="3983" y="6075"/>
                      <a:pt x="1528" y="9638"/>
                      <a:pt x="1258" y="10327"/>
                    </a:cubicBezTo>
                    <a:cubicBezTo>
                      <a:pt x="869" y="11135"/>
                      <a:pt x="509" y="11944"/>
                      <a:pt x="180" y="12782"/>
                    </a:cubicBezTo>
                    <a:cubicBezTo>
                      <a:pt x="60" y="13022"/>
                      <a:pt x="0" y="13291"/>
                      <a:pt x="30" y="13561"/>
                    </a:cubicBezTo>
                    <a:cubicBezTo>
                      <a:pt x="60" y="14040"/>
                      <a:pt x="480" y="14369"/>
                      <a:pt x="839" y="14639"/>
                    </a:cubicBezTo>
                    <a:cubicBezTo>
                      <a:pt x="959" y="14729"/>
                      <a:pt x="1108" y="14818"/>
                      <a:pt x="1288" y="14848"/>
                    </a:cubicBezTo>
                    <a:cubicBezTo>
                      <a:pt x="1528" y="14848"/>
                      <a:pt x="1767" y="14729"/>
                      <a:pt x="1917" y="14549"/>
                    </a:cubicBezTo>
                    <a:cubicBezTo>
                      <a:pt x="3115" y="13531"/>
                      <a:pt x="3743" y="12094"/>
                      <a:pt x="4402" y="10716"/>
                    </a:cubicBezTo>
                    <a:cubicBezTo>
                      <a:pt x="5031" y="9369"/>
                      <a:pt x="5899" y="8261"/>
                      <a:pt x="6648" y="6973"/>
                    </a:cubicBezTo>
                    <a:cubicBezTo>
                      <a:pt x="6977" y="6255"/>
                      <a:pt x="7576" y="5686"/>
                      <a:pt x="8295" y="5356"/>
                    </a:cubicBezTo>
                    <a:cubicBezTo>
                      <a:pt x="8624" y="5236"/>
                      <a:pt x="8954" y="5207"/>
                      <a:pt x="9253" y="5117"/>
                    </a:cubicBezTo>
                    <a:cubicBezTo>
                      <a:pt x="10151" y="4877"/>
                      <a:pt x="10840" y="4159"/>
                      <a:pt x="11050" y="3230"/>
                    </a:cubicBezTo>
                    <a:cubicBezTo>
                      <a:pt x="11439" y="1104"/>
                      <a:pt x="8924" y="805"/>
                      <a:pt x="7456" y="446"/>
                    </a:cubicBezTo>
                    <a:cubicBezTo>
                      <a:pt x="6767" y="267"/>
                      <a:pt x="6164" y="1"/>
                      <a:pt x="548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43"/>
              <p:cNvSpPr/>
              <p:nvPr/>
            </p:nvSpPr>
            <p:spPr>
              <a:xfrm>
                <a:off x="3735450" y="3131400"/>
                <a:ext cx="324900" cy="354325"/>
              </a:xfrm>
              <a:custGeom>
                <a:avLst/>
                <a:gdLst/>
                <a:ahLst/>
                <a:cxnLst/>
                <a:rect l="l" t="t" r="r" b="b"/>
                <a:pathLst>
                  <a:path w="12996" h="14173" extrusionOk="0">
                    <a:moveTo>
                      <a:pt x="11795" y="1"/>
                    </a:moveTo>
                    <a:cubicBezTo>
                      <a:pt x="11587" y="1"/>
                      <a:pt x="11386" y="86"/>
                      <a:pt x="11229" y="216"/>
                    </a:cubicBezTo>
                    <a:cubicBezTo>
                      <a:pt x="9912" y="1084"/>
                      <a:pt x="9103" y="2402"/>
                      <a:pt x="8265" y="3689"/>
                    </a:cubicBezTo>
                    <a:cubicBezTo>
                      <a:pt x="7486" y="4947"/>
                      <a:pt x="6438" y="5935"/>
                      <a:pt x="5540" y="7103"/>
                    </a:cubicBezTo>
                    <a:cubicBezTo>
                      <a:pt x="5091" y="7762"/>
                      <a:pt x="4432" y="8241"/>
                      <a:pt x="3683" y="8480"/>
                    </a:cubicBezTo>
                    <a:cubicBezTo>
                      <a:pt x="3354" y="8540"/>
                      <a:pt x="3025" y="8540"/>
                      <a:pt x="2695" y="8600"/>
                    </a:cubicBezTo>
                    <a:cubicBezTo>
                      <a:pt x="1767" y="8720"/>
                      <a:pt x="989" y="9319"/>
                      <a:pt x="659" y="10187"/>
                    </a:cubicBezTo>
                    <a:cubicBezTo>
                      <a:pt x="0" y="12283"/>
                      <a:pt x="2456" y="12912"/>
                      <a:pt x="3863" y="13451"/>
                    </a:cubicBezTo>
                    <a:cubicBezTo>
                      <a:pt x="4612" y="13750"/>
                      <a:pt x="5270" y="14170"/>
                      <a:pt x="6109" y="14170"/>
                    </a:cubicBezTo>
                    <a:cubicBezTo>
                      <a:pt x="6143" y="14171"/>
                      <a:pt x="6176" y="14172"/>
                      <a:pt x="6210" y="14172"/>
                    </a:cubicBezTo>
                    <a:cubicBezTo>
                      <a:pt x="6715" y="14172"/>
                      <a:pt x="7209" y="13964"/>
                      <a:pt x="7546" y="13571"/>
                    </a:cubicBezTo>
                    <a:cubicBezTo>
                      <a:pt x="7905" y="13062"/>
                      <a:pt x="8055" y="12433"/>
                      <a:pt x="7935" y="11804"/>
                    </a:cubicBezTo>
                    <a:lnTo>
                      <a:pt x="7935" y="11654"/>
                    </a:lnTo>
                    <a:cubicBezTo>
                      <a:pt x="7816" y="11085"/>
                      <a:pt x="7756" y="10516"/>
                      <a:pt x="7816" y="9918"/>
                    </a:cubicBezTo>
                    <a:cubicBezTo>
                      <a:pt x="8085" y="8331"/>
                      <a:pt x="10960" y="5127"/>
                      <a:pt x="11349" y="4498"/>
                    </a:cubicBezTo>
                    <a:cubicBezTo>
                      <a:pt x="11798" y="3749"/>
                      <a:pt x="12277" y="3001"/>
                      <a:pt x="12696" y="2192"/>
                    </a:cubicBezTo>
                    <a:cubicBezTo>
                      <a:pt x="12846" y="1983"/>
                      <a:pt x="12936" y="1713"/>
                      <a:pt x="12996" y="1444"/>
                    </a:cubicBezTo>
                    <a:cubicBezTo>
                      <a:pt x="12996" y="995"/>
                      <a:pt x="12637" y="605"/>
                      <a:pt x="12307" y="276"/>
                    </a:cubicBezTo>
                    <a:cubicBezTo>
                      <a:pt x="12187" y="156"/>
                      <a:pt x="12068" y="66"/>
                      <a:pt x="11888" y="6"/>
                    </a:cubicBezTo>
                    <a:cubicBezTo>
                      <a:pt x="11857" y="3"/>
                      <a:pt x="11826" y="1"/>
                      <a:pt x="117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43"/>
              <p:cNvSpPr/>
              <p:nvPr/>
            </p:nvSpPr>
            <p:spPr>
              <a:xfrm>
                <a:off x="3582725" y="2948925"/>
                <a:ext cx="414000" cy="266375"/>
              </a:xfrm>
              <a:custGeom>
                <a:avLst/>
                <a:gdLst/>
                <a:ahLst/>
                <a:cxnLst/>
                <a:rect l="l" t="t" r="r" b="b"/>
                <a:pathLst>
                  <a:path w="16560" h="10655" extrusionOk="0">
                    <a:moveTo>
                      <a:pt x="15535" y="0"/>
                    </a:moveTo>
                    <a:cubicBezTo>
                      <a:pt x="15457" y="0"/>
                      <a:pt x="15378" y="10"/>
                      <a:pt x="15302" y="29"/>
                    </a:cubicBezTo>
                    <a:cubicBezTo>
                      <a:pt x="13745" y="239"/>
                      <a:pt x="12457" y="1107"/>
                      <a:pt x="11140" y="1916"/>
                    </a:cubicBezTo>
                    <a:cubicBezTo>
                      <a:pt x="9882" y="2694"/>
                      <a:pt x="8505" y="3143"/>
                      <a:pt x="7217" y="3802"/>
                    </a:cubicBezTo>
                    <a:cubicBezTo>
                      <a:pt x="6703" y="4115"/>
                      <a:pt x="6122" y="4278"/>
                      <a:pt x="5536" y="4278"/>
                    </a:cubicBezTo>
                    <a:cubicBezTo>
                      <a:pt x="5338" y="4278"/>
                      <a:pt x="5139" y="4259"/>
                      <a:pt x="4942" y="4221"/>
                    </a:cubicBezTo>
                    <a:cubicBezTo>
                      <a:pt x="4612" y="4161"/>
                      <a:pt x="4313" y="4012"/>
                      <a:pt x="3983" y="3922"/>
                    </a:cubicBezTo>
                    <a:cubicBezTo>
                      <a:pt x="3732" y="3835"/>
                      <a:pt x="3473" y="3794"/>
                      <a:pt x="3216" y="3794"/>
                    </a:cubicBezTo>
                    <a:cubicBezTo>
                      <a:pt x="2586" y="3794"/>
                      <a:pt x="1966" y="4044"/>
                      <a:pt x="1498" y="4491"/>
                    </a:cubicBezTo>
                    <a:cubicBezTo>
                      <a:pt x="1" y="6078"/>
                      <a:pt x="1947" y="7695"/>
                      <a:pt x="2995" y="8832"/>
                    </a:cubicBezTo>
                    <a:cubicBezTo>
                      <a:pt x="3534" y="9431"/>
                      <a:pt x="3924" y="10060"/>
                      <a:pt x="4732" y="10449"/>
                    </a:cubicBezTo>
                    <a:cubicBezTo>
                      <a:pt x="5006" y="10586"/>
                      <a:pt x="5299" y="10655"/>
                      <a:pt x="5595" y="10655"/>
                    </a:cubicBezTo>
                    <a:cubicBezTo>
                      <a:pt x="5817" y="10655"/>
                      <a:pt x="6041" y="10616"/>
                      <a:pt x="6259" y="10539"/>
                    </a:cubicBezTo>
                    <a:cubicBezTo>
                      <a:pt x="6828" y="10210"/>
                      <a:pt x="7217" y="9671"/>
                      <a:pt x="7367" y="9072"/>
                    </a:cubicBezTo>
                    <a:lnTo>
                      <a:pt x="7397" y="8982"/>
                    </a:lnTo>
                    <a:cubicBezTo>
                      <a:pt x="7517" y="8383"/>
                      <a:pt x="7756" y="7844"/>
                      <a:pt x="8026" y="7335"/>
                    </a:cubicBezTo>
                    <a:cubicBezTo>
                      <a:pt x="8954" y="6018"/>
                      <a:pt x="12936" y="4341"/>
                      <a:pt x="13565" y="3982"/>
                    </a:cubicBezTo>
                    <a:cubicBezTo>
                      <a:pt x="14314" y="3503"/>
                      <a:pt x="15062" y="3023"/>
                      <a:pt x="15781" y="2484"/>
                    </a:cubicBezTo>
                    <a:cubicBezTo>
                      <a:pt x="16021" y="2335"/>
                      <a:pt x="16200" y="2125"/>
                      <a:pt x="16350" y="1916"/>
                    </a:cubicBezTo>
                    <a:cubicBezTo>
                      <a:pt x="16560" y="1496"/>
                      <a:pt x="16410" y="987"/>
                      <a:pt x="16260" y="568"/>
                    </a:cubicBezTo>
                    <a:cubicBezTo>
                      <a:pt x="16200" y="388"/>
                      <a:pt x="16110" y="269"/>
                      <a:pt x="15991" y="149"/>
                    </a:cubicBezTo>
                    <a:cubicBezTo>
                      <a:pt x="15868" y="47"/>
                      <a:pt x="15703" y="0"/>
                      <a:pt x="1553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43"/>
              <p:cNvSpPr/>
              <p:nvPr/>
            </p:nvSpPr>
            <p:spPr>
              <a:xfrm>
                <a:off x="4621775" y="1750125"/>
                <a:ext cx="196900" cy="313850"/>
              </a:xfrm>
              <a:custGeom>
                <a:avLst/>
                <a:gdLst/>
                <a:ahLst/>
                <a:cxnLst/>
                <a:rect l="l" t="t" r="r" b="b"/>
                <a:pathLst>
                  <a:path w="7876" h="12554" extrusionOk="0">
                    <a:moveTo>
                      <a:pt x="5531" y="1"/>
                    </a:moveTo>
                    <a:cubicBezTo>
                      <a:pt x="4785" y="1"/>
                      <a:pt x="3984" y="163"/>
                      <a:pt x="3354" y="251"/>
                    </a:cubicBezTo>
                    <a:cubicBezTo>
                      <a:pt x="2546" y="371"/>
                      <a:pt x="1797" y="311"/>
                      <a:pt x="1048" y="731"/>
                    </a:cubicBezTo>
                    <a:cubicBezTo>
                      <a:pt x="539" y="1000"/>
                      <a:pt x="180" y="1419"/>
                      <a:pt x="60" y="1958"/>
                    </a:cubicBezTo>
                    <a:cubicBezTo>
                      <a:pt x="0" y="2587"/>
                      <a:pt x="210" y="3216"/>
                      <a:pt x="629" y="3695"/>
                    </a:cubicBezTo>
                    <a:lnTo>
                      <a:pt x="689" y="3785"/>
                    </a:lnTo>
                    <a:cubicBezTo>
                      <a:pt x="1078" y="4234"/>
                      <a:pt x="1408" y="4743"/>
                      <a:pt x="1647" y="5252"/>
                    </a:cubicBezTo>
                    <a:cubicBezTo>
                      <a:pt x="2336" y="7198"/>
                      <a:pt x="749" y="9534"/>
                      <a:pt x="1408" y="11510"/>
                    </a:cubicBezTo>
                    <a:cubicBezTo>
                      <a:pt x="1614" y="12180"/>
                      <a:pt x="2135" y="12554"/>
                      <a:pt x="2700" y="12554"/>
                    </a:cubicBezTo>
                    <a:cubicBezTo>
                      <a:pt x="3120" y="12554"/>
                      <a:pt x="3565" y="12347"/>
                      <a:pt x="3923" y="11899"/>
                    </a:cubicBezTo>
                    <a:cubicBezTo>
                      <a:pt x="4761" y="10821"/>
                      <a:pt x="4821" y="7977"/>
                      <a:pt x="5001" y="6629"/>
                    </a:cubicBezTo>
                    <a:cubicBezTo>
                      <a:pt x="5061" y="5821"/>
                      <a:pt x="5390" y="5072"/>
                      <a:pt x="5959" y="4503"/>
                    </a:cubicBezTo>
                    <a:cubicBezTo>
                      <a:pt x="6199" y="4294"/>
                      <a:pt x="6498" y="4144"/>
                      <a:pt x="6768" y="3935"/>
                    </a:cubicBezTo>
                    <a:cubicBezTo>
                      <a:pt x="7516" y="3366"/>
                      <a:pt x="7876" y="2467"/>
                      <a:pt x="7726" y="1539"/>
                    </a:cubicBezTo>
                    <a:cubicBezTo>
                      <a:pt x="7483" y="308"/>
                      <a:pt x="6558" y="1"/>
                      <a:pt x="553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43"/>
              <p:cNvSpPr/>
              <p:nvPr/>
            </p:nvSpPr>
            <p:spPr>
              <a:xfrm>
                <a:off x="3986975" y="1891100"/>
                <a:ext cx="243125" cy="308625"/>
              </a:xfrm>
              <a:custGeom>
                <a:avLst/>
                <a:gdLst/>
                <a:ahLst/>
                <a:cxnLst/>
                <a:rect l="l" t="t" r="r" b="b"/>
                <a:pathLst>
                  <a:path w="9725" h="12345" extrusionOk="0">
                    <a:moveTo>
                      <a:pt x="4655" y="1"/>
                    </a:moveTo>
                    <a:cubicBezTo>
                      <a:pt x="3428" y="1"/>
                      <a:pt x="2406" y="1457"/>
                      <a:pt x="1617" y="2338"/>
                    </a:cubicBezTo>
                    <a:cubicBezTo>
                      <a:pt x="1078" y="2967"/>
                      <a:pt x="479" y="3416"/>
                      <a:pt x="180" y="4224"/>
                    </a:cubicBezTo>
                    <a:cubicBezTo>
                      <a:pt x="0" y="4703"/>
                      <a:pt x="0" y="5272"/>
                      <a:pt x="270" y="5781"/>
                    </a:cubicBezTo>
                    <a:cubicBezTo>
                      <a:pt x="629" y="6290"/>
                      <a:pt x="1198" y="6650"/>
                      <a:pt x="1827" y="6740"/>
                    </a:cubicBezTo>
                    <a:lnTo>
                      <a:pt x="1947" y="6769"/>
                    </a:lnTo>
                    <a:cubicBezTo>
                      <a:pt x="2516" y="6829"/>
                      <a:pt x="3085" y="7009"/>
                      <a:pt x="3624" y="7249"/>
                    </a:cubicBezTo>
                    <a:cubicBezTo>
                      <a:pt x="5420" y="8237"/>
                      <a:pt x="5750" y="11051"/>
                      <a:pt x="7516" y="12099"/>
                    </a:cubicBezTo>
                    <a:cubicBezTo>
                      <a:pt x="7802" y="12266"/>
                      <a:pt x="8092" y="12344"/>
                      <a:pt x="8363" y="12344"/>
                    </a:cubicBezTo>
                    <a:cubicBezTo>
                      <a:pt x="9115" y="12344"/>
                      <a:pt x="9724" y="11742"/>
                      <a:pt x="9702" y="10752"/>
                    </a:cubicBezTo>
                    <a:cubicBezTo>
                      <a:pt x="9642" y="9404"/>
                      <a:pt x="7786" y="7219"/>
                      <a:pt x="7037" y="6051"/>
                    </a:cubicBezTo>
                    <a:cubicBezTo>
                      <a:pt x="6558" y="5422"/>
                      <a:pt x="6348" y="4643"/>
                      <a:pt x="6378" y="3835"/>
                    </a:cubicBezTo>
                    <a:cubicBezTo>
                      <a:pt x="6438" y="3506"/>
                      <a:pt x="6558" y="3206"/>
                      <a:pt x="6618" y="2877"/>
                    </a:cubicBezTo>
                    <a:cubicBezTo>
                      <a:pt x="6798" y="1979"/>
                      <a:pt x="6468" y="1020"/>
                      <a:pt x="5779" y="421"/>
                    </a:cubicBezTo>
                    <a:cubicBezTo>
                      <a:pt x="5388" y="124"/>
                      <a:pt x="5013" y="1"/>
                      <a:pt x="465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43"/>
              <p:cNvSpPr/>
              <p:nvPr/>
            </p:nvSpPr>
            <p:spPr>
              <a:xfrm>
                <a:off x="3594725" y="2521900"/>
                <a:ext cx="333125" cy="192525"/>
              </a:xfrm>
              <a:custGeom>
                <a:avLst/>
                <a:gdLst/>
                <a:ahLst/>
                <a:cxnLst/>
                <a:rect l="l" t="t" r="r" b="b"/>
                <a:pathLst>
                  <a:path w="13325" h="7701" extrusionOk="0">
                    <a:moveTo>
                      <a:pt x="2427" y="1"/>
                    </a:moveTo>
                    <a:cubicBezTo>
                      <a:pt x="2347" y="1"/>
                      <a:pt x="2266" y="4"/>
                      <a:pt x="2186" y="13"/>
                    </a:cubicBezTo>
                    <a:cubicBezTo>
                      <a:pt x="0" y="312"/>
                      <a:pt x="539" y="2797"/>
                      <a:pt x="659" y="4324"/>
                    </a:cubicBezTo>
                    <a:cubicBezTo>
                      <a:pt x="719" y="5133"/>
                      <a:pt x="629" y="5881"/>
                      <a:pt x="1018" y="6660"/>
                    </a:cubicBezTo>
                    <a:cubicBezTo>
                      <a:pt x="1258" y="7139"/>
                      <a:pt x="1647" y="7528"/>
                      <a:pt x="2186" y="7678"/>
                    </a:cubicBezTo>
                    <a:cubicBezTo>
                      <a:pt x="2289" y="7693"/>
                      <a:pt x="2393" y="7701"/>
                      <a:pt x="2498" y="7701"/>
                    </a:cubicBezTo>
                    <a:cubicBezTo>
                      <a:pt x="3006" y="7701"/>
                      <a:pt x="3526" y="7527"/>
                      <a:pt x="3923" y="7229"/>
                    </a:cubicBezTo>
                    <a:lnTo>
                      <a:pt x="4042" y="7169"/>
                    </a:lnTo>
                    <a:cubicBezTo>
                      <a:pt x="4492" y="6810"/>
                      <a:pt x="5031" y="6510"/>
                      <a:pt x="5570" y="6301"/>
                    </a:cubicBezTo>
                    <a:cubicBezTo>
                      <a:pt x="5872" y="6209"/>
                      <a:pt x="6180" y="6171"/>
                      <a:pt x="6492" y="6171"/>
                    </a:cubicBezTo>
                    <a:cubicBezTo>
                      <a:pt x="7934" y="6171"/>
                      <a:pt x="9461" y="6976"/>
                      <a:pt x="10915" y="6976"/>
                    </a:cubicBezTo>
                    <a:cubicBezTo>
                      <a:pt x="11203" y="6976"/>
                      <a:pt x="11487" y="6945"/>
                      <a:pt x="11768" y="6870"/>
                    </a:cubicBezTo>
                    <a:cubicBezTo>
                      <a:pt x="12966" y="6570"/>
                      <a:pt x="13325" y="5283"/>
                      <a:pt x="12307" y="4384"/>
                    </a:cubicBezTo>
                    <a:cubicBezTo>
                      <a:pt x="11289" y="3486"/>
                      <a:pt x="8444" y="3276"/>
                      <a:pt x="7097" y="3007"/>
                    </a:cubicBezTo>
                    <a:cubicBezTo>
                      <a:pt x="6318" y="2917"/>
                      <a:pt x="5599" y="2528"/>
                      <a:pt x="5060" y="1959"/>
                    </a:cubicBezTo>
                    <a:cubicBezTo>
                      <a:pt x="4851" y="1689"/>
                      <a:pt x="4701" y="1390"/>
                      <a:pt x="4521" y="1120"/>
                    </a:cubicBezTo>
                    <a:cubicBezTo>
                      <a:pt x="4031" y="411"/>
                      <a:pt x="3242" y="1"/>
                      <a:pt x="242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43"/>
              <p:cNvSpPr/>
              <p:nvPr/>
            </p:nvSpPr>
            <p:spPr>
              <a:xfrm>
                <a:off x="4653950" y="3372900"/>
                <a:ext cx="196925" cy="304025"/>
              </a:xfrm>
              <a:custGeom>
                <a:avLst/>
                <a:gdLst/>
                <a:ahLst/>
                <a:cxnLst/>
                <a:rect l="l" t="t" r="r" b="b"/>
                <a:pathLst>
                  <a:path w="7877" h="12161" extrusionOk="0">
                    <a:moveTo>
                      <a:pt x="1734" y="0"/>
                    </a:moveTo>
                    <a:cubicBezTo>
                      <a:pt x="1113" y="0"/>
                      <a:pt x="569" y="451"/>
                      <a:pt x="420" y="1216"/>
                    </a:cubicBezTo>
                    <a:cubicBezTo>
                      <a:pt x="1" y="3252"/>
                      <a:pt x="1857" y="5378"/>
                      <a:pt x="1378" y="7384"/>
                    </a:cubicBezTo>
                    <a:cubicBezTo>
                      <a:pt x="1199" y="7923"/>
                      <a:pt x="929" y="8462"/>
                      <a:pt x="600" y="8941"/>
                    </a:cubicBezTo>
                    <a:lnTo>
                      <a:pt x="540" y="9031"/>
                    </a:lnTo>
                    <a:cubicBezTo>
                      <a:pt x="181" y="9540"/>
                      <a:pt x="31" y="10199"/>
                      <a:pt x="181" y="10828"/>
                    </a:cubicBezTo>
                    <a:cubicBezTo>
                      <a:pt x="360" y="11337"/>
                      <a:pt x="779" y="11726"/>
                      <a:pt x="1289" y="11906"/>
                    </a:cubicBezTo>
                    <a:cubicBezTo>
                      <a:pt x="1757" y="12096"/>
                      <a:pt x="2205" y="12136"/>
                      <a:pt x="2656" y="12136"/>
                    </a:cubicBezTo>
                    <a:cubicBezTo>
                      <a:pt x="2984" y="12136"/>
                      <a:pt x="3314" y="12115"/>
                      <a:pt x="3654" y="12115"/>
                    </a:cubicBezTo>
                    <a:cubicBezTo>
                      <a:pt x="4083" y="12124"/>
                      <a:pt x="4591" y="12160"/>
                      <a:pt x="5103" y="12160"/>
                    </a:cubicBezTo>
                    <a:cubicBezTo>
                      <a:pt x="6411" y="12160"/>
                      <a:pt x="7747" y="11920"/>
                      <a:pt x="7876" y="10349"/>
                    </a:cubicBezTo>
                    <a:cubicBezTo>
                      <a:pt x="7876" y="9420"/>
                      <a:pt x="7427" y="8552"/>
                      <a:pt x="6618" y="8103"/>
                    </a:cubicBezTo>
                    <a:cubicBezTo>
                      <a:pt x="6349" y="7923"/>
                      <a:pt x="6020" y="7803"/>
                      <a:pt x="5750" y="7624"/>
                    </a:cubicBezTo>
                    <a:cubicBezTo>
                      <a:pt x="5151" y="7115"/>
                      <a:pt x="4702" y="6426"/>
                      <a:pt x="4552" y="5647"/>
                    </a:cubicBezTo>
                    <a:cubicBezTo>
                      <a:pt x="4223" y="4330"/>
                      <a:pt x="3834" y="1485"/>
                      <a:pt x="2876" y="527"/>
                    </a:cubicBezTo>
                    <a:cubicBezTo>
                      <a:pt x="2514" y="166"/>
                      <a:pt x="2110" y="0"/>
                      <a:pt x="173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43"/>
              <p:cNvSpPr/>
              <p:nvPr/>
            </p:nvSpPr>
            <p:spPr>
              <a:xfrm>
                <a:off x="5132300" y="2374725"/>
                <a:ext cx="428975" cy="188500"/>
              </a:xfrm>
              <a:custGeom>
                <a:avLst/>
                <a:gdLst/>
                <a:ahLst/>
                <a:cxnLst/>
                <a:rect l="l" t="t" r="r" b="b"/>
                <a:pathLst>
                  <a:path w="17159" h="7540" extrusionOk="0">
                    <a:moveTo>
                      <a:pt x="12996" y="1"/>
                    </a:moveTo>
                    <a:cubicBezTo>
                      <a:pt x="12367" y="61"/>
                      <a:pt x="11799" y="420"/>
                      <a:pt x="11439" y="929"/>
                    </a:cubicBezTo>
                    <a:lnTo>
                      <a:pt x="11379" y="1019"/>
                    </a:lnTo>
                    <a:cubicBezTo>
                      <a:pt x="11050" y="1498"/>
                      <a:pt x="10631" y="1917"/>
                      <a:pt x="10182" y="2276"/>
                    </a:cubicBezTo>
                    <a:cubicBezTo>
                      <a:pt x="8834" y="3145"/>
                      <a:pt x="4522" y="3205"/>
                      <a:pt x="3804" y="3324"/>
                    </a:cubicBezTo>
                    <a:cubicBezTo>
                      <a:pt x="2905" y="3504"/>
                      <a:pt x="2037" y="3654"/>
                      <a:pt x="1169" y="3863"/>
                    </a:cubicBezTo>
                    <a:cubicBezTo>
                      <a:pt x="899" y="3893"/>
                      <a:pt x="630" y="4013"/>
                      <a:pt x="420" y="4193"/>
                    </a:cubicBezTo>
                    <a:cubicBezTo>
                      <a:pt x="61" y="4492"/>
                      <a:pt x="61" y="5001"/>
                      <a:pt x="31" y="5480"/>
                    </a:cubicBezTo>
                    <a:cubicBezTo>
                      <a:pt x="1" y="5630"/>
                      <a:pt x="31" y="5780"/>
                      <a:pt x="91" y="5959"/>
                    </a:cubicBezTo>
                    <a:cubicBezTo>
                      <a:pt x="240" y="6139"/>
                      <a:pt x="450" y="6289"/>
                      <a:pt x="690" y="6319"/>
                    </a:cubicBezTo>
                    <a:cubicBezTo>
                      <a:pt x="1216" y="6453"/>
                      <a:pt x="1742" y="6505"/>
                      <a:pt x="2268" y="6505"/>
                    </a:cubicBezTo>
                    <a:cubicBezTo>
                      <a:pt x="3269" y="6505"/>
                      <a:pt x="4270" y="6316"/>
                      <a:pt x="5271" y="6139"/>
                    </a:cubicBezTo>
                    <a:cubicBezTo>
                      <a:pt x="6708" y="5900"/>
                      <a:pt x="8145" y="5989"/>
                      <a:pt x="9613" y="5870"/>
                    </a:cubicBezTo>
                    <a:cubicBezTo>
                      <a:pt x="9786" y="5843"/>
                      <a:pt x="9960" y="5830"/>
                      <a:pt x="10134" y="5830"/>
                    </a:cubicBezTo>
                    <a:cubicBezTo>
                      <a:pt x="10743" y="5830"/>
                      <a:pt x="11346" y="5993"/>
                      <a:pt x="11858" y="6319"/>
                    </a:cubicBezTo>
                    <a:cubicBezTo>
                      <a:pt x="12128" y="6498"/>
                      <a:pt x="12367" y="6768"/>
                      <a:pt x="12607" y="6977"/>
                    </a:cubicBezTo>
                    <a:cubicBezTo>
                      <a:pt x="13073" y="7346"/>
                      <a:pt x="13652" y="7539"/>
                      <a:pt x="14231" y="7539"/>
                    </a:cubicBezTo>
                    <a:cubicBezTo>
                      <a:pt x="14544" y="7539"/>
                      <a:pt x="14857" y="7482"/>
                      <a:pt x="15152" y="7367"/>
                    </a:cubicBezTo>
                    <a:cubicBezTo>
                      <a:pt x="17158" y="6468"/>
                      <a:pt x="15961" y="4223"/>
                      <a:pt x="15422" y="2815"/>
                    </a:cubicBezTo>
                    <a:cubicBezTo>
                      <a:pt x="15122" y="2037"/>
                      <a:pt x="15002" y="1318"/>
                      <a:pt x="14404" y="659"/>
                    </a:cubicBezTo>
                    <a:cubicBezTo>
                      <a:pt x="14074" y="240"/>
                      <a:pt x="13535" y="1"/>
                      <a:pt x="129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43"/>
              <p:cNvSpPr/>
              <p:nvPr/>
            </p:nvSpPr>
            <p:spPr>
              <a:xfrm>
                <a:off x="4245225" y="1672175"/>
                <a:ext cx="222375" cy="402050"/>
              </a:xfrm>
              <a:custGeom>
                <a:avLst/>
                <a:gdLst/>
                <a:ahLst/>
                <a:cxnLst/>
                <a:rect l="l" t="t" r="r" b="b"/>
                <a:pathLst>
                  <a:path w="8895" h="16082" extrusionOk="0">
                    <a:moveTo>
                      <a:pt x="5458" y="0"/>
                    </a:moveTo>
                    <a:cubicBezTo>
                      <a:pt x="4399" y="0"/>
                      <a:pt x="3242" y="909"/>
                      <a:pt x="2396" y="1453"/>
                    </a:cubicBezTo>
                    <a:cubicBezTo>
                      <a:pt x="1678" y="1902"/>
                      <a:pt x="989" y="2172"/>
                      <a:pt x="480" y="2890"/>
                    </a:cubicBezTo>
                    <a:cubicBezTo>
                      <a:pt x="151" y="3310"/>
                      <a:pt x="1" y="3849"/>
                      <a:pt x="91" y="4388"/>
                    </a:cubicBezTo>
                    <a:cubicBezTo>
                      <a:pt x="330" y="4986"/>
                      <a:pt x="749" y="5466"/>
                      <a:pt x="1348" y="5705"/>
                    </a:cubicBezTo>
                    <a:lnTo>
                      <a:pt x="1438" y="5795"/>
                    </a:lnTo>
                    <a:cubicBezTo>
                      <a:pt x="1977" y="6034"/>
                      <a:pt x="2486" y="6334"/>
                      <a:pt x="2935" y="6723"/>
                    </a:cubicBezTo>
                    <a:cubicBezTo>
                      <a:pt x="4073" y="7831"/>
                      <a:pt x="5001" y="12083"/>
                      <a:pt x="5271" y="12742"/>
                    </a:cubicBezTo>
                    <a:cubicBezTo>
                      <a:pt x="5630" y="13580"/>
                      <a:pt x="5960" y="14389"/>
                      <a:pt x="6349" y="15197"/>
                    </a:cubicBezTo>
                    <a:cubicBezTo>
                      <a:pt x="6439" y="15467"/>
                      <a:pt x="6588" y="15706"/>
                      <a:pt x="6798" y="15886"/>
                    </a:cubicBezTo>
                    <a:cubicBezTo>
                      <a:pt x="7009" y="16032"/>
                      <a:pt x="7256" y="16081"/>
                      <a:pt x="7510" y="16081"/>
                    </a:cubicBezTo>
                    <a:cubicBezTo>
                      <a:pt x="7723" y="16081"/>
                      <a:pt x="7940" y="16047"/>
                      <a:pt x="8145" y="16006"/>
                    </a:cubicBezTo>
                    <a:cubicBezTo>
                      <a:pt x="8295" y="15976"/>
                      <a:pt x="8475" y="15916"/>
                      <a:pt x="8595" y="15826"/>
                    </a:cubicBezTo>
                    <a:cubicBezTo>
                      <a:pt x="8774" y="15646"/>
                      <a:pt x="8834" y="15437"/>
                      <a:pt x="8834" y="15197"/>
                    </a:cubicBezTo>
                    <a:cubicBezTo>
                      <a:pt x="8894" y="13610"/>
                      <a:pt x="8295" y="12203"/>
                      <a:pt x="7696" y="10736"/>
                    </a:cubicBezTo>
                    <a:cubicBezTo>
                      <a:pt x="7187" y="9358"/>
                      <a:pt x="6948" y="7951"/>
                      <a:pt x="6529" y="6543"/>
                    </a:cubicBezTo>
                    <a:cubicBezTo>
                      <a:pt x="6259" y="5795"/>
                      <a:pt x="6259" y="4956"/>
                      <a:pt x="6529" y="4238"/>
                    </a:cubicBezTo>
                    <a:cubicBezTo>
                      <a:pt x="6678" y="3908"/>
                      <a:pt x="6888" y="3639"/>
                      <a:pt x="7038" y="3369"/>
                    </a:cubicBezTo>
                    <a:cubicBezTo>
                      <a:pt x="7457" y="2531"/>
                      <a:pt x="7397" y="1543"/>
                      <a:pt x="6888" y="794"/>
                    </a:cubicBezTo>
                    <a:cubicBezTo>
                      <a:pt x="6466" y="216"/>
                      <a:pt x="5974" y="0"/>
                      <a:pt x="545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43"/>
              <p:cNvSpPr/>
              <p:nvPr/>
            </p:nvSpPr>
            <p:spPr>
              <a:xfrm>
                <a:off x="3643375" y="2051725"/>
                <a:ext cx="364575" cy="293825"/>
              </a:xfrm>
              <a:custGeom>
                <a:avLst/>
                <a:gdLst/>
                <a:ahLst/>
                <a:cxnLst/>
                <a:rect l="l" t="t" r="r" b="b"/>
                <a:pathLst>
                  <a:path w="14583" h="11753" extrusionOk="0">
                    <a:moveTo>
                      <a:pt x="3096" y="1"/>
                    </a:moveTo>
                    <a:cubicBezTo>
                      <a:pt x="1443" y="1"/>
                      <a:pt x="1033" y="2187"/>
                      <a:pt x="599" y="3489"/>
                    </a:cubicBezTo>
                    <a:cubicBezTo>
                      <a:pt x="360" y="4267"/>
                      <a:pt x="0" y="4926"/>
                      <a:pt x="60" y="5794"/>
                    </a:cubicBezTo>
                    <a:cubicBezTo>
                      <a:pt x="60" y="6333"/>
                      <a:pt x="300" y="6842"/>
                      <a:pt x="719" y="7201"/>
                    </a:cubicBezTo>
                    <a:cubicBezTo>
                      <a:pt x="1086" y="7405"/>
                      <a:pt x="1509" y="7512"/>
                      <a:pt x="1940" y="7512"/>
                    </a:cubicBezTo>
                    <a:cubicBezTo>
                      <a:pt x="2141" y="7512"/>
                      <a:pt x="2345" y="7489"/>
                      <a:pt x="2546" y="7441"/>
                    </a:cubicBezTo>
                    <a:lnTo>
                      <a:pt x="2665" y="7411"/>
                    </a:lnTo>
                    <a:cubicBezTo>
                      <a:pt x="3162" y="7254"/>
                      <a:pt x="3659" y="7166"/>
                      <a:pt x="4175" y="7166"/>
                    </a:cubicBezTo>
                    <a:cubicBezTo>
                      <a:pt x="4250" y="7166"/>
                      <a:pt x="4326" y="7168"/>
                      <a:pt x="4402" y="7172"/>
                    </a:cubicBezTo>
                    <a:cubicBezTo>
                      <a:pt x="5989" y="7321"/>
                      <a:pt x="9403" y="9986"/>
                      <a:pt x="10061" y="10316"/>
                    </a:cubicBezTo>
                    <a:cubicBezTo>
                      <a:pt x="10840" y="10735"/>
                      <a:pt x="11618" y="11154"/>
                      <a:pt x="12427" y="11543"/>
                    </a:cubicBezTo>
                    <a:cubicBezTo>
                      <a:pt x="12666" y="11663"/>
                      <a:pt x="12936" y="11753"/>
                      <a:pt x="13205" y="11753"/>
                    </a:cubicBezTo>
                    <a:cubicBezTo>
                      <a:pt x="13684" y="11723"/>
                      <a:pt x="14044" y="11364"/>
                      <a:pt x="14343" y="11004"/>
                    </a:cubicBezTo>
                    <a:cubicBezTo>
                      <a:pt x="14463" y="10885"/>
                      <a:pt x="14523" y="10735"/>
                      <a:pt x="14583" y="10585"/>
                    </a:cubicBezTo>
                    <a:cubicBezTo>
                      <a:pt x="14583" y="10346"/>
                      <a:pt x="14493" y="10106"/>
                      <a:pt x="14343" y="9926"/>
                    </a:cubicBezTo>
                    <a:cubicBezTo>
                      <a:pt x="13385" y="8669"/>
                      <a:pt x="12008" y="7980"/>
                      <a:pt x="10660" y="7231"/>
                    </a:cubicBezTo>
                    <a:cubicBezTo>
                      <a:pt x="9373" y="6513"/>
                      <a:pt x="8295" y="5555"/>
                      <a:pt x="7067" y="4716"/>
                    </a:cubicBezTo>
                    <a:cubicBezTo>
                      <a:pt x="6378" y="4327"/>
                      <a:pt x="5839" y="3698"/>
                      <a:pt x="5570" y="2950"/>
                    </a:cubicBezTo>
                    <a:cubicBezTo>
                      <a:pt x="5480" y="2650"/>
                      <a:pt x="5450" y="2291"/>
                      <a:pt x="5390" y="1991"/>
                    </a:cubicBezTo>
                    <a:cubicBezTo>
                      <a:pt x="5211" y="1063"/>
                      <a:pt x="4522" y="344"/>
                      <a:pt x="3653" y="75"/>
                    </a:cubicBezTo>
                    <a:cubicBezTo>
                      <a:pt x="3453" y="24"/>
                      <a:pt x="3268" y="1"/>
                      <a:pt x="309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43"/>
              <p:cNvSpPr/>
              <p:nvPr/>
            </p:nvSpPr>
            <p:spPr>
              <a:xfrm>
                <a:off x="4133700" y="2605950"/>
                <a:ext cx="331650" cy="293625"/>
              </a:xfrm>
              <a:custGeom>
                <a:avLst/>
                <a:gdLst/>
                <a:ahLst/>
                <a:cxnLst/>
                <a:rect l="l" t="t" r="r" b="b"/>
                <a:pathLst>
                  <a:path w="13266" h="11745" extrusionOk="0">
                    <a:moveTo>
                      <a:pt x="6541" y="1"/>
                    </a:moveTo>
                    <a:cubicBezTo>
                      <a:pt x="6486" y="1"/>
                      <a:pt x="6432" y="2"/>
                      <a:pt x="6378" y="4"/>
                    </a:cubicBezTo>
                    <a:cubicBezTo>
                      <a:pt x="5151" y="94"/>
                      <a:pt x="4013" y="663"/>
                      <a:pt x="3144" y="1561"/>
                    </a:cubicBezTo>
                    <a:cubicBezTo>
                      <a:pt x="599" y="4166"/>
                      <a:pt x="0" y="10365"/>
                      <a:pt x="4642" y="11562"/>
                    </a:cubicBezTo>
                    <a:cubicBezTo>
                      <a:pt x="5081" y="11687"/>
                      <a:pt x="5548" y="11745"/>
                      <a:pt x="6024" y="11745"/>
                    </a:cubicBezTo>
                    <a:cubicBezTo>
                      <a:pt x="7947" y="11745"/>
                      <a:pt x="10023" y="10804"/>
                      <a:pt x="11079" y="9556"/>
                    </a:cubicBezTo>
                    <a:cubicBezTo>
                      <a:pt x="13265" y="6951"/>
                      <a:pt x="11798" y="1980"/>
                      <a:pt x="8594" y="483"/>
                    </a:cubicBezTo>
                    <a:cubicBezTo>
                      <a:pt x="7955" y="178"/>
                      <a:pt x="7239" y="1"/>
                      <a:pt x="65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43"/>
              <p:cNvSpPr/>
              <p:nvPr/>
            </p:nvSpPr>
            <p:spPr>
              <a:xfrm>
                <a:off x="4243000" y="2646325"/>
                <a:ext cx="142250" cy="125225"/>
              </a:xfrm>
              <a:custGeom>
                <a:avLst/>
                <a:gdLst/>
                <a:ahLst/>
                <a:cxnLst/>
                <a:rect l="l" t="t" r="r" b="b"/>
                <a:pathLst>
                  <a:path w="5690" h="5009" extrusionOk="0">
                    <a:moveTo>
                      <a:pt x="2852" y="0"/>
                    </a:moveTo>
                    <a:cubicBezTo>
                      <a:pt x="2810" y="0"/>
                      <a:pt x="2767" y="2"/>
                      <a:pt x="2725" y="6"/>
                    </a:cubicBezTo>
                    <a:cubicBezTo>
                      <a:pt x="2186" y="36"/>
                      <a:pt x="1707" y="276"/>
                      <a:pt x="1347" y="665"/>
                    </a:cubicBezTo>
                    <a:cubicBezTo>
                      <a:pt x="240" y="1773"/>
                      <a:pt x="0" y="4438"/>
                      <a:pt x="1976" y="4947"/>
                    </a:cubicBezTo>
                    <a:cubicBezTo>
                      <a:pt x="2179" y="4988"/>
                      <a:pt x="2382" y="5009"/>
                      <a:pt x="2584" y="5009"/>
                    </a:cubicBezTo>
                    <a:cubicBezTo>
                      <a:pt x="3397" y="5009"/>
                      <a:pt x="4179" y="4678"/>
                      <a:pt x="4731" y="4078"/>
                    </a:cubicBezTo>
                    <a:cubicBezTo>
                      <a:pt x="5689" y="2970"/>
                      <a:pt x="5060" y="845"/>
                      <a:pt x="3683" y="216"/>
                    </a:cubicBezTo>
                    <a:cubicBezTo>
                      <a:pt x="3422" y="85"/>
                      <a:pt x="3139" y="0"/>
                      <a:pt x="28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43"/>
              <p:cNvSpPr/>
              <p:nvPr/>
            </p:nvSpPr>
            <p:spPr>
              <a:xfrm>
                <a:off x="4277425" y="2680150"/>
                <a:ext cx="29225" cy="26050"/>
              </a:xfrm>
              <a:custGeom>
                <a:avLst/>
                <a:gdLst/>
                <a:ahLst/>
                <a:cxnLst/>
                <a:rect l="l" t="t" r="r" b="b"/>
                <a:pathLst>
                  <a:path w="1169" h="1042" extrusionOk="0">
                    <a:moveTo>
                      <a:pt x="569" y="1"/>
                    </a:moveTo>
                    <a:cubicBezTo>
                      <a:pt x="450" y="30"/>
                      <a:pt x="360" y="60"/>
                      <a:pt x="300" y="150"/>
                    </a:cubicBezTo>
                    <a:cubicBezTo>
                      <a:pt x="60" y="390"/>
                      <a:pt x="0" y="929"/>
                      <a:pt x="420" y="1019"/>
                    </a:cubicBezTo>
                    <a:cubicBezTo>
                      <a:pt x="474" y="1034"/>
                      <a:pt x="528" y="1042"/>
                      <a:pt x="581" y="1042"/>
                    </a:cubicBezTo>
                    <a:cubicBezTo>
                      <a:pt x="734" y="1042"/>
                      <a:pt x="878" y="980"/>
                      <a:pt x="989" y="869"/>
                    </a:cubicBezTo>
                    <a:cubicBezTo>
                      <a:pt x="1168" y="569"/>
                      <a:pt x="1048" y="210"/>
                      <a:pt x="779" y="60"/>
                    </a:cubicBezTo>
                    <a:cubicBezTo>
                      <a:pt x="689" y="30"/>
                      <a:pt x="629" y="1"/>
                      <a:pt x="5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43"/>
              <p:cNvSpPr/>
              <p:nvPr/>
            </p:nvSpPr>
            <p:spPr>
              <a:xfrm>
                <a:off x="4666700" y="2525950"/>
                <a:ext cx="331625" cy="293700"/>
              </a:xfrm>
              <a:custGeom>
                <a:avLst/>
                <a:gdLst/>
                <a:ahLst/>
                <a:cxnLst/>
                <a:rect l="l" t="t" r="r" b="b"/>
                <a:pathLst>
                  <a:path w="13265" h="11748" extrusionOk="0">
                    <a:moveTo>
                      <a:pt x="6378" y="0"/>
                    </a:moveTo>
                    <a:cubicBezTo>
                      <a:pt x="5120" y="120"/>
                      <a:pt x="3982" y="659"/>
                      <a:pt x="3144" y="1557"/>
                    </a:cubicBezTo>
                    <a:cubicBezTo>
                      <a:pt x="569" y="4162"/>
                      <a:pt x="0" y="10361"/>
                      <a:pt x="4641" y="11588"/>
                    </a:cubicBezTo>
                    <a:cubicBezTo>
                      <a:pt x="5064" y="11697"/>
                      <a:pt x="5513" y="11748"/>
                      <a:pt x="5970" y="11748"/>
                    </a:cubicBezTo>
                    <a:cubicBezTo>
                      <a:pt x="7908" y="11748"/>
                      <a:pt x="10013" y="10836"/>
                      <a:pt x="11079" y="9552"/>
                    </a:cubicBezTo>
                    <a:cubicBezTo>
                      <a:pt x="13265" y="6947"/>
                      <a:pt x="11798" y="1976"/>
                      <a:pt x="8564" y="479"/>
                    </a:cubicBezTo>
                    <a:cubicBezTo>
                      <a:pt x="7875" y="150"/>
                      <a:pt x="7127" y="0"/>
                      <a:pt x="63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43"/>
              <p:cNvSpPr/>
              <p:nvPr/>
            </p:nvSpPr>
            <p:spPr>
              <a:xfrm>
                <a:off x="4771500" y="2526600"/>
                <a:ext cx="226825" cy="293325"/>
              </a:xfrm>
              <a:custGeom>
                <a:avLst/>
                <a:gdLst/>
                <a:ahLst/>
                <a:cxnLst/>
                <a:rect l="l" t="t" r="r" b="b"/>
                <a:pathLst>
                  <a:path w="9073" h="11733" extrusionOk="0">
                    <a:moveTo>
                      <a:pt x="2348" y="1"/>
                    </a:moveTo>
                    <a:cubicBezTo>
                      <a:pt x="2294" y="1"/>
                      <a:pt x="2240" y="2"/>
                      <a:pt x="2186" y="4"/>
                    </a:cubicBezTo>
                    <a:lnTo>
                      <a:pt x="1946" y="4"/>
                    </a:lnTo>
                    <a:cubicBezTo>
                      <a:pt x="2096" y="34"/>
                      <a:pt x="2246" y="124"/>
                      <a:pt x="2366" y="184"/>
                    </a:cubicBezTo>
                    <a:cubicBezTo>
                      <a:pt x="5599" y="1651"/>
                      <a:pt x="7067" y="6622"/>
                      <a:pt x="4881" y="9257"/>
                    </a:cubicBezTo>
                    <a:cubicBezTo>
                      <a:pt x="3863" y="10454"/>
                      <a:pt x="1887" y="11353"/>
                      <a:pt x="0" y="11413"/>
                    </a:cubicBezTo>
                    <a:cubicBezTo>
                      <a:pt x="150" y="11472"/>
                      <a:pt x="300" y="11502"/>
                      <a:pt x="419" y="11562"/>
                    </a:cubicBezTo>
                    <a:cubicBezTo>
                      <a:pt x="856" y="11679"/>
                      <a:pt x="1318" y="11733"/>
                      <a:pt x="1788" y="11733"/>
                    </a:cubicBezTo>
                    <a:cubicBezTo>
                      <a:pt x="3735" y="11733"/>
                      <a:pt x="5826" y="10804"/>
                      <a:pt x="6887" y="9526"/>
                    </a:cubicBezTo>
                    <a:cubicBezTo>
                      <a:pt x="9073" y="6921"/>
                      <a:pt x="7606" y="1950"/>
                      <a:pt x="4402" y="483"/>
                    </a:cubicBezTo>
                    <a:cubicBezTo>
                      <a:pt x="3763" y="178"/>
                      <a:pt x="3046" y="1"/>
                      <a:pt x="2348" y="1"/>
                    </a:cubicBezTo>
                    <a:close/>
                  </a:path>
                </a:pathLst>
              </a:custGeom>
              <a:solidFill>
                <a:srgbClr val="D6D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43"/>
              <p:cNvSpPr/>
              <p:nvPr/>
            </p:nvSpPr>
            <p:spPr>
              <a:xfrm>
                <a:off x="4728825" y="2659950"/>
                <a:ext cx="142250" cy="125450"/>
              </a:xfrm>
              <a:custGeom>
                <a:avLst/>
                <a:gdLst/>
                <a:ahLst/>
                <a:cxnLst/>
                <a:rect l="l" t="t" r="r" b="b"/>
                <a:pathLst>
                  <a:path w="5690" h="5018" extrusionOk="0">
                    <a:moveTo>
                      <a:pt x="2755" y="0"/>
                    </a:moveTo>
                    <a:cubicBezTo>
                      <a:pt x="2216" y="30"/>
                      <a:pt x="1707" y="270"/>
                      <a:pt x="1348" y="659"/>
                    </a:cubicBezTo>
                    <a:cubicBezTo>
                      <a:pt x="240" y="1797"/>
                      <a:pt x="0" y="4432"/>
                      <a:pt x="1977" y="4941"/>
                    </a:cubicBezTo>
                    <a:cubicBezTo>
                      <a:pt x="2197" y="4993"/>
                      <a:pt x="2419" y="5018"/>
                      <a:pt x="2639" y="5018"/>
                    </a:cubicBezTo>
                    <a:cubicBezTo>
                      <a:pt x="3433" y="5018"/>
                      <a:pt x="4198" y="4689"/>
                      <a:pt x="4761" y="4102"/>
                    </a:cubicBezTo>
                    <a:cubicBezTo>
                      <a:pt x="5690" y="2964"/>
                      <a:pt x="5061" y="838"/>
                      <a:pt x="3683" y="210"/>
                    </a:cubicBezTo>
                    <a:cubicBezTo>
                      <a:pt x="3384" y="60"/>
                      <a:pt x="3055" y="0"/>
                      <a:pt x="275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43"/>
              <p:cNvSpPr/>
              <p:nvPr/>
            </p:nvSpPr>
            <p:spPr>
              <a:xfrm>
                <a:off x="4423850" y="2892975"/>
                <a:ext cx="308000" cy="129275"/>
              </a:xfrm>
              <a:custGeom>
                <a:avLst/>
                <a:gdLst/>
                <a:ahLst/>
                <a:cxnLst/>
                <a:rect l="l" t="t" r="r" b="b"/>
                <a:pathLst>
                  <a:path w="12320" h="5171" extrusionOk="0">
                    <a:moveTo>
                      <a:pt x="9753" y="1"/>
                    </a:moveTo>
                    <a:cubicBezTo>
                      <a:pt x="9573" y="1"/>
                      <a:pt x="9390" y="26"/>
                      <a:pt x="9205" y="81"/>
                    </a:cubicBezTo>
                    <a:cubicBezTo>
                      <a:pt x="8456" y="291"/>
                      <a:pt x="8127" y="950"/>
                      <a:pt x="7887" y="1608"/>
                    </a:cubicBezTo>
                    <a:cubicBezTo>
                      <a:pt x="7828" y="1818"/>
                      <a:pt x="7708" y="1998"/>
                      <a:pt x="7558" y="2147"/>
                    </a:cubicBezTo>
                    <a:cubicBezTo>
                      <a:pt x="7528" y="2177"/>
                      <a:pt x="7468" y="2177"/>
                      <a:pt x="7558" y="2177"/>
                    </a:cubicBezTo>
                    <a:lnTo>
                      <a:pt x="7431" y="2177"/>
                    </a:lnTo>
                    <a:cubicBezTo>
                      <a:pt x="7399" y="2155"/>
                      <a:pt x="7335" y="2117"/>
                      <a:pt x="7319" y="2117"/>
                    </a:cubicBezTo>
                    <a:cubicBezTo>
                      <a:pt x="7319" y="2097"/>
                      <a:pt x="7249" y="2049"/>
                      <a:pt x="7233" y="2049"/>
                    </a:cubicBezTo>
                    <a:cubicBezTo>
                      <a:pt x="7226" y="2049"/>
                      <a:pt x="7230" y="2059"/>
                      <a:pt x="7259" y="2087"/>
                    </a:cubicBezTo>
                    <a:lnTo>
                      <a:pt x="7139" y="1968"/>
                    </a:lnTo>
                    <a:lnTo>
                      <a:pt x="6869" y="1728"/>
                    </a:lnTo>
                    <a:cubicBezTo>
                      <a:pt x="6690" y="1549"/>
                      <a:pt x="6510" y="1399"/>
                      <a:pt x="6271" y="1279"/>
                    </a:cubicBezTo>
                    <a:cubicBezTo>
                      <a:pt x="6073" y="1169"/>
                      <a:pt x="5855" y="1116"/>
                      <a:pt x="5638" y="1116"/>
                    </a:cubicBezTo>
                    <a:cubicBezTo>
                      <a:pt x="5263" y="1116"/>
                      <a:pt x="4889" y="1275"/>
                      <a:pt x="4624" y="1578"/>
                    </a:cubicBezTo>
                    <a:cubicBezTo>
                      <a:pt x="4414" y="1818"/>
                      <a:pt x="4264" y="2117"/>
                      <a:pt x="4145" y="2417"/>
                    </a:cubicBezTo>
                    <a:cubicBezTo>
                      <a:pt x="4085" y="2656"/>
                      <a:pt x="3995" y="2866"/>
                      <a:pt x="3845" y="3046"/>
                    </a:cubicBezTo>
                    <a:cubicBezTo>
                      <a:pt x="3815" y="3106"/>
                      <a:pt x="3755" y="3165"/>
                      <a:pt x="3665" y="3195"/>
                    </a:cubicBezTo>
                    <a:cubicBezTo>
                      <a:pt x="3635" y="3195"/>
                      <a:pt x="3635" y="3195"/>
                      <a:pt x="3576" y="3165"/>
                    </a:cubicBezTo>
                    <a:cubicBezTo>
                      <a:pt x="3366" y="3016"/>
                      <a:pt x="3186" y="2836"/>
                      <a:pt x="3007" y="2626"/>
                    </a:cubicBezTo>
                    <a:cubicBezTo>
                      <a:pt x="2715" y="2404"/>
                      <a:pt x="2371" y="2291"/>
                      <a:pt x="2030" y="2291"/>
                    </a:cubicBezTo>
                    <a:cubicBezTo>
                      <a:pt x="1636" y="2291"/>
                      <a:pt x="1245" y="2441"/>
                      <a:pt x="941" y="2746"/>
                    </a:cubicBezTo>
                    <a:cubicBezTo>
                      <a:pt x="342" y="3225"/>
                      <a:pt x="192" y="4034"/>
                      <a:pt x="72" y="4752"/>
                    </a:cubicBezTo>
                    <a:cubicBezTo>
                      <a:pt x="0" y="5005"/>
                      <a:pt x="200" y="5171"/>
                      <a:pt x="396" y="5171"/>
                    </a:cubicBezTo>
                    <a:cubicBezTo>
                      <a:pt x="525" y="5171"/>
                      <a:pt x="653" y="5099"/>
                      <a:pt x="701" y="4932"/>
                    </a:cubicBezTo>
                    <a:cubicBezTo>
                      <a:pt x="851" y="4393"/>
                      <a:pt x="1030" y="3704"/>
                      <a:pt x="1539" y="3405"/>
                    </a:cubicBezTo>
                    <a:cubicBezTo>
                      <a:pt x="1689" y="3315"/>
                      <a:pt x="1899" y="3285"/>
                      <a:pt x="2078" y="3285"/>
                    </a:cubicBezTo>
                    <a:cubicBezTo>
                      <a:pt x="2288" y="3315"/>
                      <a:pt x="2438" y="3525"/>
                      <a:pt x="2617" y="3704"/>
                    </a:cubicBezTo>
                    <a:cubicBezTo>
                      <a:pt x="2919" y="4006"/>
                      <a:pt x="3297" y="4245"/>
                      <a:pt x="3708" y="4245"/>
                    </a:cubicBezTo>
                    <a:cubicBezTo>
                      <a:pt x="3869" y="4245"/>
                      <a:pt x="4036" y="4208"/>
                      <a:pt x="4204" y="4124"/>
                    </a:cubicBezTo>
                    <a:cubicBezTo>
                      <a:pt x="4743" y="3854"/>
                      <a:pt x="4953" y="3285"/>
                      <a:pt x="5193" y="2776"/>
                    </a:cubicBezTo>
                    <a:cubicBezTo>
                      <a:pt x="5252" y="2597"/>
                      <a:pt x="5342" y="2417"/>
                      <a:pt x="5492" y="2267"/>
                    </a:cubicBezTo>
                    <a:cubicBezTo>
                      <a:pt x="5492" y="2267"/>
                      <a:pt x="5529" y="2248"/>
                      <a:pt x="5552" y="2237"/>
                    </a:cubicBezTo>
                    <a:lnTo>
                      <a:pt x="5612" y="2237"/>
                    </a:lnTo>
                    <a:cubicBezTo>
                      <a:pt x="5612" y="2237"/>
                      <a:pt x="5666" y="2248"/>
                      <a:pt x="5689" y="2250"/>
                    </a:cubicBezTo>
                    <a:lnTo>
                      <a:pt x="5689" y="2250"/>
                    </a:lnTo>
                    <a:cubicBezTo>
                      <a:pt x="6013" y="2486"/>
                      <a:pt x="6336" y="2751"/>
                      <a:pt x="6630" y="3016"/>
                    </a:cubicBezTo>
                    <a:cubicBezTo>
                      <a:pt x="6892" y="3225"/>
                      <a:pt x="7204" y="3333"/>
                      <a:pt x="7515" y="3333"/>
                    </a:cubicBezTo>
                    <a:cubicBezTo>
                      <a:pt x="7737" y="3333"/>
                      <a:pt x="7957" y="3278"/>
                      <a:pt x="8157" y="3165"/>
                    </a:cubicBezTo>
                    <a:cubicBezTo>
                      <a:pt x="8756" y="2836"/>
                      <a:pt x="8906" y="2207"/>
                      <a:pt x="9115" y="1638"/>
                    </a:cubicBezTo>
                    <a:cubicBezTo>
                      <a:pt x="9175" y="1429"/>
                      <a:pt x="9325" y="1279"/>
                      <a:pt x="9504" y="1189"/>
                    </a:cubicBezTo>
                    <a:cubicBezTo>
                      <a:pt x="9554" y="1182"/>
                      <a:pt x="9605" y="1178"/>
                      <a:pt x="9657" y="1178"/>
                    </a:cubicBezTo>
                    <a:cubicBezTo>
                      <a:pt x="9824" y="1178"/>
                      <a:pt x="9996" y="1217"/>
                      <a:pt x="10133" y="1309"/>
                    </a:cubicBezTo>
                    <a:cubicBezTo>
                      <a:pt x="10672" y="1638"/>
                      <a:pt x="10882" y="2357"/>
                      <a:pt x="11271" y="2806"/>
                    </a:cubicBezTo>
                    <a:cubicBezTo>
                      <a:pt x="11382" y="2935"/>
                      <a:pt x="11537" y="2996"/>
                      <a:pt x="11697" y="2996"/>
                    </a:cubicBezTo>
                    <a:cubicBezTo>
                      <a:pt x="11796" y="2996"/>
                      <a:pt x="11897" y="2972"/>
                      <a:pt x="11990" y="2926"/>
                    </a:cubicBezTo>
                    <a:cubicBezTo>
                      <a:pt x="12229" y="2776"/>
                      <a:pt x="12319" y="2507"/>
                      <a:pt x="12259" y="2237"/>
                    </a:cubicBezTo>
                    <a:cubicBezTo>
                      <a:pt x="11973" y="1119"/>
                      <a:pt x="10942" y="1"/>
                      <a:pt x="97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43"/>
              <p:cNvSpPr/>
              <p:nvPr/>
            </p:nvSpPr>
            <p:spPr>
              <a:xfrm>
                <a:off x="4774475" y="2737050"/>
                <a:ext cx="28475" cy="25650"/>
              </a:xfrm>
              <a:custGeom>
                <a:avLst/>
                <a:gdLst/>
                <a:ahLst/>
                <a:cxnLst/>
                <a:rect l="l" t="t" r="r" b="b"/>
                <a:pathLst>
                  <a:path w="1139" h="1026" extrusionOk="0">
                    <a:moveTo>
                      <a:pt x="570" y="0"/>
                    </a:moveTo>
                    <a:cubicBezTo>
                      <a:pt x="450" y="0"/>
                      <a:pt x="330" y="60"/>
                      <a:pt x="270" y="120"/>
                    </a:cubicBezTo>
                    <a:cubicBezTo>
                      <a:pt x="61" y="360"/>
                      <a:pt x="1" y="899"/>
                      <a:pt x="390" y="1018"/>
                    </a:cubicBezTo>
                    <a:cubicBezTo>
                      <a:pt x="425" y="1023"/>
                      <a:pt x="460" y="1026"/>
                      <a:pt x="495" y="1026"/>
                    </a:cubicBezTo>
                    <a:cubicBezTo>
                      <a:pt x="668" y="1026"/>
                      <a:pt x="834" y="963"/>
                      <a:pt x="959" y="839"/>
                    </a:cubicBezTo>
                    <a:cubicBezTo>
                      <a:pt x="1139" y="569"/>
                      <a:pt x="1049" y="180"/>
                      <a:pt x="749" y="30"/>
                    </a:cubicBezTo>
                    <a:cubicBezTo>
                      <a:pt x="690" y="0"/>
                      <a:pt x="630" y="0"/>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43"/>
              <p:cNvSpPr/>
              <p:nvPr/>
            </p:nvSpPr>
            <p:spPr>
              <a:xfrm>
                <a:off x="5050450" y="2183225"/>
                <a:ext cx="132775" cy="192175"/>
              </a:xfrm>
              <a:custGeom>
                <a:avLst/>
                <a:gdLst/>
                <a:ahLst/>
                <a:cxnLst/>
                <a:rect l="l" t="t" r="r" b="b"/>
                <a:pathLst>
                  <a:path w="5311" h="7687" extrusionOk="0">
                    <a:moveTo>
                      <a:pt x="336" y="1"/>
                    </a:moveTo>
                    <a:cubicBezTo>
                      <a:pt x="120" y="1"/>
                      <a:pt x="0" y="333"/>
                      <a:pt x="221" y="504"/>
                    </a:cubicBezTo>
                    <a:lnTo>
                      <a:pt x="191" y="534"/>
                    </a:lnTo>
                    <a:cubicBezTo>
                      <a:pt x="460" y="774"/>
                      <a:pt x="700" y="1013"/>
                      <a:pt x="909" y="1283"/>
                    </a:cubicBezTo>
                    <a:cubicBezTo>
                      <a:pt x="1179" y="1612"/>
                      <a:pt x="1478" y="1941"/>
                      <a:pt x="1718" y="2301"/>
                    </a:cubicBezTo>
                    <a:cubicBezTo>
                      <a:pt x="2047" y="2750"/>
                      <a:pt x="2317" y="3199"/>
                      <a:pt x="2616" y="3678"/>
                    </a:cubicBezTo>
                    <a:cubicBezTo>
                      <a:pt x="2766" y="3918"/>
                      <a:pt x="2886" y="4187"/>
                      <a:pt x="3035" y="4457"/>
                    </a:cubicBezTo>
                    <a:cubicBezTo>
                      <a:pt x="3155" y="4726"/>
                      <a:pt x="3305" y="5056"/>
                      <a:pt x="3395" y="5235"/>
                    </a:cubicBezTo>
                    <a:cubicBezTo>
                      <a:pt x="3574" y="5625"/>
                      <a:pt x="3694" y="6014"/>
                      <a:pt x="3874" y="6403"/>
                    </a:cubicBezTo>
                    <a:cubicBezTo>
                      <a:pt x="3993" y="6702"/>
                      <a:pt x="4203" y="7092"/>
                      <a:pt x="4353" y="7451"/>
                    </a:cubicBezTo>
                    <a:cubicBezTo>
                      <a:pt x="4457" y="7614"/>
                      <a:pt x="4620" y="7686"/>
                      <a:pt x="4782" y="7686"/>
                    </a:cubicBezTo>
                    <a:cubicBezTo>
                      <a:pt x="5038" y="7686"/>
                      <a:pt x="5293" y="7505"/>
                      <a:pt x="5311" y="7212"/>
                    </a:cubicBezTo>
                    <a:cubicBezTo>
                      <a:pt x="5281" y="6792"/>
                      <a:pt x="5221" y="6403"/>
                      <a:pt x="5131" y="6014"/>
                    </a:cubicBezTo>
                    <a:cubicBezTo>
                      <a:pt x="5012" y="5654"/>
                      <a:pt x="4862" y="5325"/>
                      <a:pt x="4712" y="4966"/>
                    </a:cubicBezTo>
                    <a:cubicBezTo>
                      <a:pt x="4413" y="4397"/>
                      <a:pt x="4083" y="3798"/>
                      <a:pt x="3724" y="3259"/>
                    </a:cubicBezTo>
                    <a:cubicBezTo>
                      <a:pt x="3125" y="2361"/>
                      <a:pt x="2377" y="1522"/>
                      <a:pt x="1568" y="804"/>
                    </a:cubicBezTo>
                    <a:cubicBezTo>
                      <a:pt x="1388" y="654"/>
                      <a:pt x="1179" y="504"/>
                      <a:pt x="969" y="384"/>
                    </a:cubicBezTo>
                    <a:cubicBezTo>
                      <a:pt x="819" y="295"/>
                      <a:pt x="640" y="175"/>
                      <a:pt x="490" y="55"/>
                    </a:cubicBezTo>
                    <a:cubicBezTo>
                      <a:pt x="436" y="17"/>
                      <a:pt x="383" y="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43"/>
              <p:cNvSpPr/>
              <p:nvPr/>
            </p:nvSpPr>
            <p:spPr>
              <a:xfrm>
                <a:off x="5180525" y="2415525"/>
                <a:ext cx="45375" cy="103075"/>
              </a:xfrm>
              <a:custGeom>
                <a:avLst/>
                <a:gdLst/>
                <a:ahLst/>
                <a:cxnLst/>
                <a:rect l="l" t="t" r="r" b="b"/>
                <a:pathLst>
                  <a:path w="1815" h="4123" extrusionOk="0">
                    <a:moveTo>
                      <a:pt x="357" y="1"/>
                    </a:moveTo>
                    <a:cubicBezTo>
                      <a:pt x="175" y="1"/>
                      <a:pt x="0" y="171"/>
                      <a:pt x="78" y="405"/>
                    </a:cubicBezTo>
                    <a:lnTo>
                      <a:pt x="108" y="405"/>
                    </a:lnTo>
                    <a:cubicBezTo>
                      <a:pt x="258" y="944"/>
                      <a:pt x="377" y="1513"/>
                      <a:pt x="467" y="2052"/>
                    </a:cubicBezTo>
                    <a:cubicBezTo>
                      <a:pt x="497" y="2201"/>
                      <a:pt x="527" y="2351"/>
                      <a:pt x="557" y="2501"/>
                    </a:cubicBezTo>
                    <a:cubicBezTo>
                      <a:pt x="557" y="2501"/>
                      <a:pt x="578" y="2605"/>
                      <a:pt x="568" y="2605"/>
                    </a:cubicBezTo>
                    <a:cubicBezTo>
                      <a:pt x="565" y="2605"/>
                      <a:pt x="562" y="2601"/>
                      <a:pt x="557" y="2591"/>
                    </a:cubicBezTo>
                    <a:lnTo>
                      <a:pt x="557" y="2591"/>
                    </a:lnTo>
                    <a:cubicBezTo>
                      <a:pt x="557" y="2651"/>
                      <a:pt x="557" y="2740"/>
                      <a:pt x="587" y="2830"/>
                    </a:cubicBezTo>
                    <a:cubicBezTo>
                      <a:pt x="617" y="3130"/>
                      <a:pt x="677" y="3429"/>
                      <a:pt x="797" y="3729"/>
                    </a:cubicBezTo>
                    <a:cubicBezTo>
                      <a:pt x="864" y="3998"/>
                      <a:pt x="1077" y="4122"/>
                      <a:pt x="1291" y="4122"/>
                    </a:cubicBezTo>
                    <a:cubicBezTo>
                      <a:pt x="1553" y="4122"/>
                      <a:pt x="1815" y="3938"/>
                      <a:pt x="1815" y="3609"/>
                    </a:cubicBezTo>
                    <a:cubicBezTo>
                      <a:pt x="1815" y="2980"/>
                      <a:pt x="1665" y="2381"/>
                      <a:pt x="1425" y="1782"/>
                    </a:cubicBezTo>
                    <a:cubicBezTo>
                      <a:pt x="1216" y="1243"/>
                      <a:pt x="946" y="674"/>
                      <a:pt x="617" y="165"/>
                    </a:cubicBezTo>
                    <a:cubicBezTo>
                      <a:pt x="554" y="50"/>
                      <a:pt x="455" y="1"/>
                      <a:pt x="3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43"/>
              <p:cNvSpPr/>
              <p:nvPr/>
            </p:nvSpPr>
            <p:spPr>
              <a:xfrm>
                <a:off x="5092500" y="2381475"/>
                <a:ext cx="51800" cy="103500"/>
              </a:xfrm>
              <a:custGeom>
                <a:avLst/>
                <a:gdLst/>
                <a:ahLst/>
                <a:cxnLst/>
                <a:rect l="l" t="t" r="r" b="b"/>
                <a:pathLst>
                  <a:path w="2072" h="4140" extrusionOk="0">
                    <a:moveTo>
                      <a:pt x="316" y="1"/>
                    </a:moveTo>
                    <a:cubicBezTo>
                      <a:pt x="157" y="1"/>
                      <a:pt x="0" y="133"/>
                      <a:pt x="66" y="330"/>
                    </a:cubicBezTo>
                    <a:lnTo>
                      <a:pt x="36" y="300"/>
                    </a:lnTo>
                    <a:lnTo>
                      <a:pt x="36" y="300"/>
                    </a:lnTo>
                    <a:cubicBezTo>
                      <a:pt x="156" y="599"/>
                      <a:pt x="245" y="898"/>
                      <a:pt x="365" y="1198"/>
                    </a:cubicBezTo>
                    <a:cubicBezTo>
                      <a:pt x="485" y="1497"/>
                      <a:pt x="605" y="1767"/>
                      <a:pt x="695" y="2066"/>
                    </a:cubicBezTo>
                    <a:cubicBezTo>
                      <a:pt x="754" y="2366"/>
                      <a:pt x="814" y="2665"/>
                      <a:pt x="904" y="2965"/>
                    </a:cubicBezTo>
                    <a:cubicBezTo>
                      <a:pt x="994" y="3294"/>
                      <a:pt x="1114" y="3623"/>
                      <a:pt x="1263" y="3953"/>
                    </a:cubicBezTo>
                    <a:cubicBezTo>
                      <a:pt x="1338" y="4077"/>
                      <a:pt x="1476" y="4140"/>
                      <a:pt x="1623" y="4140"/>
                    </a:cubicBezTo>
                    <a:cubicBezTo>
                      <a:pt x="1653" y="4140"/>
                      <a:pt x="1683" y="4137"/>
                      <a:pt x="1713" y="4132"/>
                    </a:cubicBezTo>
                    <a:cubicBezTo>
                      <a:pt x="1892" y="4072"/>
                      <a:pt x="2012" y="3923"/>
                      <a:pt x="2012" y="3743"/>
                    </a:cubicBezTo>
                    <a:cubicBezTo>
                      <a:pt x="2072" y="3414"/>
                      <a:pt x="2042" y="3054"/>
                      <a:pt x="1952" y="2695"/>
                    </a:cubicBezTo>
                    <a:cubicBezTo>
                      <a:pt x="1862" y="2366"/>
                      <a:pt x="1743" y="2036"/>
                      <a:pt x="1593" y="1737"/>
                    </a:cubicBezTo>
                    <a:cubicBezTo>
                      <a:pt x="1443" y="1437"/>
                      <a:pt x="1293" y="1138"/>
                      <a:pt x="1114" y="839"/>
                    </a:cubicBezTo>
                    <a:cubicBezTo>
                      <a:pt x="934" y="569"/>
                      <a:pt x="724" y="300"/>
                      <a:pt x="485" y="60"/>
                    </a:cubicBezTo>
                    <a:cubicBezTo>
                      <a:pt x="436" y="19"/>
                      <a:pt x="376" y="1"/>
                      <a:pt x="3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43"/>
              <p:cNvSpPr/>
              <p:nvPr/>
            </p:nvSpPr>
            <p:spPr>
              <a:xfrm>
                <a:off x="5147275" y="2544550"/>
                <a:ext cx="35950" cy="110175"/>
              </a:xfrm>
              <a:custGeom>
                <a:avLst/>
                <a:gdLst/>
                <a:ahLst/>
                <a:cxnLst/>
                <a:rect l="l" t="t" r="r" b="b"/>
                <a:pathLst>
                  <a:path w="1438" h="4407" extrusionOk="0">
                    <a:moveTo>
                      <a:pt x="378" y="0"/>
                    </a:moveTo>
                    <a:cubicBezTo>
                      <a:pt x="362" y="0"/>
                      <a:pt x="346" y="2"/>
                      <a:pt x="330" y="5"/>
                    </a:cubicBezTo>
                    <a:cubicBezTo>
                      <a:pt x="150" y="5"/>
                      <a:pt x="31" y="155"/>
                      <a:pt x="31" y="334"/>
                    </a:cubicBezTo>
                    <a:lnTo>
                      <a:pt x="1" y="334"/>
                    </a:lnTo>
                    <a:cubicBezTo>
                      <a:pt x="1" y="484"/>
                      <a:pt x="31" y="664"/>
                      <a:pt x="31" y="813"/>
                    </a:cubicBezTo>
                    <a:cubicBezTo>
                      <a:pt x="31" y="963"/>
                      <a:pt x="1" y="1113"/>
                      <a:pt x="31" y="1292"/>
                    </a:cubicBezTo>
                    <a:cubicBezTo>
                      <a:pt x="61" y="1562"/>
                      <a:pt x="61" y="1861"/>
                      <a:pt x="61" y="2161"/>
                    </a:cubicBezTo>
                    <a:cubicBezTo>
                      <a:pt x="61" y="2460"/>
                      <a:pt x="61" y="2760"/>
                      <a:pt x="91" y="3059"/>
                    </a:cubicBezTo>
                    <a:cubicBezTo>
                      <a:pt x="61" y="3418"/>
                      <a:pt x="150" y="3808"/>
                      <a:pt x="300" y="4137"/>
                    </a:cubicBezTo>
                    <a:cubicBezTo>
                      <a:pt x="405" y="4317"/>
                      <a:pt x="585" y="4406"/>
                      <a:pt x="764" y="4406"/>
                    </a:cubicBezTo>
                    <a:cubicBezTo>
                      <a:pt x="944" y="4406"/>
                      <a:pt x="1124" y="4317"/>
                      <a:pt x="1228" y="4137"/>
                    </a:cubicBezTo>
                    <a:cubicBezTo>
                      <a:pt x="1378" y="3808"/>
                      <a:pt x="1438" y="3418"/>
                      <a:pt x="1378" y="3059"/>
                    </a:cubicBezTo>
                    <a:cubicBezTo>
                      <a:pt x="1348" y="2700"/>
                      <a:pt x="1318" y="2370"/>
                      <a:pt x="1228" y="2041"/>
                    </a:cubicBezTo>
                    <a:cubicBezTo>
                      <a:pt x="1168" y="1742"/>
                      <a:pt x="1109" y="1442"/>
                      <a:pt x="1019" y="1143"/>
                    </a:cubicBezTo>
                    <a:cubicBezTo>
                      <a:pt x="959" y="993"/>
                      <a:pt x="899" y="813"/>
                      <a:pt x="839" y="664"/>
                    </a:cubicBezTo>
                    <a:cubicBezTo>
                      <a:pt x="779" y="514"/>
                      <a:pt x="749" y="394"/>
                      <a:pt x="689" y="244"/>
                    </a:cubicBezTo>
                    <a:cubicBezTo>
                      <a:pt x="663" y="110"/>
                      <a:pt x="516" y="0"/>
                      <a:pt x="3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43"/>
              <p:cNvSpPr/>
              <p:nvPr/>
            </p:nvSpPr>
            <p:spPr>
              <a:xfrm>
                <a:off x="5219900" y="2566100"/>
                <a:ext cx="47175" cy="141775"/>
              </a:xfrm>
              <a:custGeom>
                <a:avLst/>
                <a:gdLst/>
                <a:ahLst/>
                <a:cxnLst/>
                <a:rect l="l" t="t" r="r" b="b"/>
                <a:pathLst>
                  <a:path w="1887" h="5671" extrusionOk="0">
                    <a:moveTo>
                      <a:pt x="512" y="1"/>
                    </a:moveTo>
                    <a:cubicBezTo>
                      <a:pt x="443" y="1"/>
                      <a:pt x="371" y="14"/>
                      <a:pt x="300" y="41"/>
                    </a:cubicBezTo>
                    <a:cubicBezTo>
                      <a:pt x="90" y="131"/>
                      <a:pt x="0" y="370"/>
                      <a:pt x="30" y="580"/>
                    </a:cubicBezTo>
                    <a:lnTo>
                      <a:pt x="60" y="580"/>
                    </a:lnTo>
                    <a:cubicBezTo>
                      <a:pt x="150" y="1299"/>
                      <a:pt x="300" y="2017"/>
                      <a:pt x="330" y="2736"/>
                    </a:cubicBezTo>
                    <a:cubicBezTo>
                      <a:pt x="389" y="3485"/>
                      <a:pt x="389" y="4233"/>
                      <a:pt x="360" y="4982"/>
                    </a:cubicBezTo>
                    <a:cubicBezTo>
                      <a:pt x="360" y="5371"/>
                      <a:pt x="689" y="5670"/>
                      <a:pt x="1048" y="5670"/>
                    </a:cubicBezTo>
                    <a:cubicBezTo>
                      <a:pt x="1437" y="5670"/>
                      <a:pt x="1737" y="5371"/>
                      <a:pt x="1737" y="4982"/>
                    </a:cubicBezTo>
                    <a:cubicBezTo>
                      <a:pt x="1887" y="3365"/>
                      <a:pt x="1587" y="1718"/>
                      <a:pt x="898" y="221"/>
                    </a:cubicBezTo>
                    <a:cubicBezTo>
                      <a:pt x="815" y="74"/>
                      <a:pt x="672" y="1"/>
                      <a:pt x="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43"/>
              <p:cNvSpPr/>
              <p:nvPr/>
            </p:nvSpPr>
            <p:spPr>
              <a:xfrm>
                <a:off x="5171975" y="2697925"/>
                <a:ext cx="27725" cy="73875"/>
              </a:xfrm>
              <a:custGeom>
                <a:avLst/>
                <a:gdLst/>
                <a:ahLst/>
                <a:cxnLst/>
                <a:rect l="l" t="t" r="r" b="b"/>
                <a:pathLst>
                  <a:path w="1109" h="2955" extrusionOk="0">
                    <a:moveTo>
                      <a:pt x="510" y="1"/>
                    </a:moveTo>
                    <a:cubicBezTo>
                      <a:pt x="368" y="1"/>
                      <a:pt x="225" y="83"/>
                      <a:pt x="180" y="248"/>
                    </a:cubicBezTo>
                    <a:lnTo>
                      <a:pt x="180" y="278"/>
                    </a:lnTo>
                    <a:cubicBezTo>
                      <a:pt x="151" y="427"/>
                      <a:pt x="121" y="607"/>
                      <a:pt x="61" y="787"/>
                    </a:cubicBezTo>
                    <a:cubicBezTo>
                      <a:pt x="61" y="996"/>
                      <a:pt x="31" y="1176"/>
                      <a:pt x="31" y="1386"/>
                    </a:cubicBezTo>
                    <a:lnTo>
                      <a:pt x="1" y="1925"/>
                    </a:lnTo>
                    <a:lnTo>
                      <a:pt x="1" y="2164"/>
                    </a:lnTo>
                    <a:cubicBezTo>
                      <a:pt x="31" y="2314"/>
                      <a:pt x="31" y="2434"/>
                      <a:pt x="61" y="2583"/>
                    </a:cubicBezTo>
                    <a:cubicBezTo>
                      <a:pt x="91" y="2703"/>
                      <a:pt x="180" y="2823"/>
                      <a:pt x="300" y="2883"/>
                    </a:cubicBezTo>
                    <a:cubicBezTo>
                      <a:pt x="388" y="2927"/>
                      <a:pt x="476" y="2954"/>
                      <a:pt x="563" y="2954"/>
                    </a:cubicBezTo>
                    <a:cubicBezTo>
                      <a:pt x="595" y="2954"/>
                      <a:pt x="627" y="2951"/>
                      <a:pt x="660" y="2943"/>
                    </a:cubicBezTo>
                    <a:cubicBezTo>
                      <a:pt x="899" y="2913"/>
                      <a:pt x="1109" y="2703"/>
                      <a:pt x="1109" y="2434"/>
                    </a:cubicBezTo>
                    <a:cubicBezTo>
                      <a:pt x="1109" y="2344"/>
                      <a:pt x="1109" y="2254"/>
                      <a:pt x="1109" y="2164"/>
                    </a:cubicBezTo>
                    <a:cubicBezTo>
                      <a:pt x="1109" y="2074"/>
                      <a:pt x="1109" y="1984"/>
                      <a:pt x="1079" y="1895"/>
                    </a:cubicBezTo>
                    <a:lnTo>
                      <a:pt x="1049" y="1356"/>
                    </a:lnTo>
                    <a:cubicBezTo>
                      <a:pt x="1019" y="1176"/>
                      <a:pt x="989" y="966"/>
                      <a:pt x="959" y="787"/>
                    </a:cubicBezTo>
                    <a:cubicBezTo>
                      <a:pt x="929" y="607"/>
                      <a:pt x="869" y="427"/>
                      <a:pt x="839" y="248"/>
                    </a:cubicBezTo>
                    <a:cubicBezTo>
                      <a:pt x="794" y="83"/>
                      <a:pt x="652" y="1"/>
                      <a:pt x="51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43"/>
              <p:cNvSpPr/>
              <p:nvPr/>
            </p:nvSpPr>
            <p:spPr>
              <a:xfrm>
                <a:off x="5012500" y="2256525"/>
                <a:ext cx="79400" cy="91400"/>
              </a:xfrm>
              <a:custGeom>
                <a:avLst/>
                <a:gdLst/>
                <a:ahLst/>
                <a:cxnLst/>
                <a:rect l="l" t="t" r="r" b="b"/>
                <a:pathLst>
                  <a:path w="3176" h="3656" extrusionOk="0">
                    <a:moveTo>
                      <a:pt x="321" y="0"/>
                    </a:moveTo>
                    <a:cubicBezTo>
                      <a:pt x="146" y="0"/>
                      <a:pt x="0" y="240"/>
                      <a:pt x="152" y="417"/>
                    </a:cubicBezTo>
                    <a:lnTo>
                      <a:pt x="152" y="387"/>
                    </a:lnTo>
                    <a:cubicBezTo>
                      <a:pt x="241" y="507"/>
                      <a:pt x="331" y="596"/>
                      <a:pt x="421" y="716"/>
                    </a:cubicBezTo>
                    <a:cubicBezTo>
                      <a:pt x="511" y="836"/>
                      <a:pt x="541" y="956"/>
                      <a:pt x="631" y="1076"/>
                    </a:cubicBezTo>
                    <a:cubicBezTo>
                      <a:pt x="661" y="1135"/>
                      <a:pt x="721" y="1225"/>
                      <a:pt x="780" y="1285"/>
                    </a:cubicBezTo>
                    <a:cubicBezTo>
                      <a:pt x="780" y="1285"/>
                      <a:pt x="818" y="1323"/>
                      <a:pt x="840" y="1345"/>
                    </a:cubicBezTo>
                    <a:lnTo>
                      <a:pt x="840" y="1345"/>
                    </a:lnTo>
                    <a:lnTo>
                      <a:pt x="870" y="1405"/>
                    </a:lnTo>
                    <a:cubicBezTo>
                      <a:pt x="960" y="1525"/>
                      <a:pt x="1050" y="1645"/>
                      <a:pt x="1140" y="1794"/>
                    </a:cubicBezTo>
                    <a:cubicBezTo>
                      <a:pt x="1289" y="2034"/>
                      <a:pt x="1409" y="2273"/>
                      <a:pt x="1559" y="2543"/>
                    </a:cubicBezTo>
                    <a:cubicBezTo>
                      <a:pt x="1679" y="2812"/>
                      <a:pt x="1828" y="3052"/>
                      <a:pt x="1978" y="3321"/>
                    </a:cubicBezTo>
                    <a:cubicBezTo>
                      <a:pt x="2098" y="3548"/>
                      <a:pt x="2313" y="3656"/>
                      <a:pt x="2527" y="3656"/>
                    </a:cubicBezTo>
                    <a:cubicBezTo>
                      <a:pt x="2795" y="3656"/>
                      <a:pt x="3063" y="3487"/>
                      <a:pt x="3146" y="3172"/>
                    </a:cubicBezTo>
                    <a:cubicBezTo>
                      <a:pt x="3176" y="2992"/>
                      <a:pt x="3176" y="2812"/>
                      <a:pt x="3086" y="2663"/>
                    </a:cubicBezTo>
                    <a:cubicBezTo>
                      <a:pt x="2966" y="2393"/>
                      <a:pt x="2817" y="2124"/>
                      <a:pt x="2667" y="1884"/>
                    </a:cubicBezTo>
                    <a:cubicBezTo>
                      <a:pt x="2457" y="1585"/>
                      <a:pt x="2218" y="1315"/>
                      <a:pt x="1978" y="1076"/>
                    </a:cubicBezTo>
                    <a:cubicBezTo>
                      <a:pt x="1888" y="956"/>
                      <a:pt x="1769" y="866"/>
                      <a:pt x="1649" y="776"/>
                    </a:cubicBezTo>
                    <a:cubicBezTo>
                      <a:pt x="1529" y="626"/>
                      <a:pt x="1409" y="537"/>
                      <a:pt x="1259" y="417"/>
                    </a:cubicBezTo>
                    <a:cubicBezTo>
                      <a:pt x="1110" y="357"/>
                      <a:pt x="990" y="297"/>
                      <a:pt x="840" y="237"/>
                    </a:cubicBezTo>
                    <a:cubicBezTo>
                      <a:pt x="721" y="177"/>
                      <a:pt x="571" y="87"/>
                      <a:pt x="421" y="28"/>
                    </a:cubicBezTo>
                    <a:cubicBezTo>
                      <a:pt x="388" y="9"/>
                      <a:pt x="354" y="0"/>
                      <a:pt x="32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43"/>
              <p:cNvSpPr/>
              <p:nvPr/>
            </p:nvSpPr>
            <p:spPr>
              <a:xfrm>
                <a:off x="5038550" y="2424425"/>
                <a:ext cx="61600" cy="144375"/>
              </a:xfrm>
              <a:custGeom>
                <a:avLst/>
                <a:gdLst/>
                <a:ahLst/>
                <a:cxnLst/>
                <a:rect l="l" t="t" r="r" b="b"/>
                <a:pathLst>
                  <a:path w="2464" h="5775" extrusionOk="0">
                    <a:moveTo>
                      <a:pt x="389" y="1"/>
                    </a:moveTo>
                    <a:cubicBezTo>
                      <a:pt x="193" y="1"/>
                      <a:pt x="1" y="146"/>
                      <a:pt x="98" y="378"/>
                    </a:cubicBezTo>
                    <a:lnTo>
                      <a:pt x="68" y="378"/>
                    </a:lnTo>
                    <a:cubicBezTo>
                      <a:pt x="367" y="1217"/>
                      <a:pt x="607" y="2085"/>
                      <a:pt x="816" y="2953"/>
                    </a:cubicBezTo>
                    <a:cubicBezTo>
                      <a:pt x="936" y="3373"/>
                      <a:pt x="1056" y="3822"/>
                      <a:pt x="1146" y="4241"/>
                    </a:cubicBezTo>
                    <a:cubicBezTo>
                      <a:pt x="1206" y="4690"/>
                      <a:pt x="1325" y="5139"/>
                      <a:pt x="1565" y="5558"/>
                    </a:cubicBezTo>
                    <a:cubicBezTo>
                      <a:pt x="1658" y="5705"/>
                      <a:pt x="1806" y="5775"/>
                      <a:pt x="1950" y="5775"/>
                    </a:cubicBezTo>
                    <a:cubicBezTo>
                      <a:pt x="2130" y="5775"/>
                      <a:pt x="2307" y="5668"/>
                      <a:pt x="2373" y="5469"/>
                    </a:cubicBezTo>
                    <a:cubicBezTo>
                      <a:pt x="2433" y="5229"/>
                      <a:pt x="2463" y="4989"/>
                      <a:pt x="2433" y="4750"/>
                    </a:cubicBezTo>
                    <a:cubicBezTo>
                      <a:pt x="2433" y="4480"/>
                      <a:pt x="2403" y="4241"/>
                      <a:pt x="2343" y="4001"/>
                    </a:cubicBezTo>
                    <a:cubicBezTo>
                      <a:pt x="2254" y="3552"/>
                      <a:pt x="2104" y="3073"/>
                      <a:pt x="1954" y="2654"/>
                    </a:cubicBezTo>
                    <a:cubicBezTo>
                      <a:pt x="1655" y="1756"/>
                      <a:pt x="1206" y="917"/>
                      <a:pt x="667" y="139"/>
                    </a:cubicBezTo>
                    <a:cubicBezTo>
                      <a:pt x="603" y="44"/>
                      <a:pt x="495" y="1"/>
                      <a:pt x="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43"/>
              <p:cNvSpPr/>
              <p:nvPr/>
            </p:nvSpPr>
            <p:spPr>
              <a:xfrm>
                <a:off x="5091725" y="2629325"/>
                <a:ext cx="33125" cy="107175"/>
              </a:xfrm>
              <a:custGeom>
                <a:avLst/>
                <a:gdLst/>
                <a:ahLst/>
                <a:cxnLst/>
                <a:rect l="l" t="t" r="r" b="b"/>
                <a:pathLst>
                  <a:path w="1325" h="4287" extrusionOk="0">
                    <a:moveTo>
                      <a:pt x="336" y="1"/>
                    </a:moveTo>
                    <a:cubicBezTo>
                      <a:pt x="170" y="1"/>
                      <a:pt x="1" y="141"/>
                      <a:pt x="37" y="357"/>
                    </a:cubicBezTo>
                    <a:cubicBezTo>
                      <a:pt x="59" y="422"/>
                      <a:pt x="65" y="488"/>
                      <a:pt x="78" y="554"/>
                    </a:cubicBezTo>
                    <a:lnTo>
                      <a:pt x="78" y="554"/>
                    </a:lnTo>
                    <a:cubicBezTo>
                      <a:pt x="38" y="817"/>
                      <a:pt x="44" y="1078"/>
                      <a:pt x="97" y="1315"/>
                    </a:cubicBezTo>
                    <a:cubicBezTo>
                      <a:pt x="97" y="1614"/>
                      <a:pt x="97" y="1884"/>
                      <a:pt x="97" y="2153"/>
                    </a:cubicBezTo>
                    <a:cubicBezTo>
                      <a:pt x="127" y="2423"/>
                      <a:pt x="127" y="2722"/>
                      <a:pt x="127" y="2992"/>
                    </a:cubicBezTo>
                    <a:cubicBezTo>
                      <a:pt x="127" y="3321"/>
                      <a:pt x="157" y="3621"/>
                      <a:pt x="246" y="3950"/>
                    </a:cubicBezTo>
                    <a:cubicBezTo>
                      <a:pt x="306" y="4174"/>
                      <a:pt x="508" y="4287"/>
                      <a:pt x="714" y="4287"/>
                    </a:cubicBezTo>
                    <a:cubicBezTo>
                      <a:pt x="920" y="4287"/>
                      <a:pt x="1130" y="4174"/>
                      <a:pt x="1205" y="3950"/>
                    </a:cubicBezTo>
                    <a:cubicBezTo>
                      <a:pt x="1324" y="3291"/>
                      <a:pt x="1324" y="2602"/>
                      <a:pt x="1175" y="1944"/>
                    </a:cubicBezTo>
                    <a:cubicBezTo>
                      <a:pt x="1115" y="1644"/>
                      <a:pt x="1055" y="1345"/>
                      <a:pt x="965" y="1075"/>
                    </a:cubicBezTo>
                    <a:cubicBezTo>
                      <a:pt x="905" y="926"/>
                      <a:pt x="875" y="776"/>
                      <a:pt x="815" y="626"/>
                    </a:cubicBezTo>
                    <a:cubicBezTo>
                      <a:pt x="755" y="476"/>
                      <a:pt x="666" y="357"/>
                      <a:pt x="606" y="207"/>
                    </a:cubicBezTo>
                    <a:cubicBezTo>
                      <a:pt x="558" y="63"/>
                      <a:pt x="448" y="1"/>
                      <a:pt x="33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43"/>
              <p:cNvSpPr/>
              <p:nvPr/>
            </p:nvSpPr>
            <p:spPr>
              <a:xfrm>
                <a:off x="5112100" y="2789450"/>
                <a:ext cx="27725" cy="85725"/>
              </a:xfrm>
              <a:custGeom>
                <a:avLst/>
                <a:gdLst/>
                <a:ahLst/>
                <a:cxnLst/>
                <a:rect l="l" t="t" r="r" b="b"/>
                <a:pathLst>
                  <a:path w="1109" h="3429" extrusionOk="0">
                    <a:moveTo>
                      <a:pt x="599" y="0"/>
                    </a:moveTo>
                    <a:cubicBezTo>
                      <a:pt x="449" y="0"/>
                      <a:pt x="300" y="150"/>
                      <a:pt x="300" y="300"/>
                    </a:cubicBezTo>
                    <a:lnTo>
                      <a:pt x="300" y="330"/>
                    </a:lnTo>
                    <a:cubicBezTo>
                      <a:pt x="300" y="539"/>
                      <a:pt x="300" y="749"/>
                      <a:pt x="240" y="958"/>
                    </a:cubicBezTo>
                    <a:cubicBezTo>
                      <a:pt x="210" y="1198"/>
                      <a:pt x="180" y="1408"/>
                      <a:pt x="150" y="1647"/>
                    </a:cubicBezTo>
                    <a:cubicBezTo>
                      <a:pt x="120" y="1887"/>
                      <a:pt x="60" y="2156"/>
                      <a:pt x="30" y="2396"/>
                    </a:cubicBezTo>
                    <a:lnTo>
                      <a:pt x="30" y="2545"/>
                    </a:lnTo>
                    <a:lnTo>
                      <a:pt x="30" y="2605"/>
                    </a:lnTo>
                    <a:cubicBezTo>
                      <a:pt x="0" y="2665"/>
                      <a:pt x="0" y="2725"/>
                      <a:pt x="30" y="2815"/>
                    </a:cubicBezTo>
                    <a:cubicBezTo>
                      <a:pt x="60" y="2935"/>
                      <a:pt x="90" y="3025"/>
                      <a:pt x="120" y="3144"/>
                    </a:cubicBezTo>
                    <a:cubicBezTo>
                      <a:pt x="187" y="3328"/>
                      <a:pt x="348" y="3428"/>
                      <a:pt x="508" y="3428"/>
                    </a:cubicBezTo>
                    <a:cubicBezTo>
                      <a:pt x="634" y="3428"/>
                      <a:pt x="760" y="3366"/>
                      <a:pt x="839" y="3234"/>
                    </a:cubicBezTo>
                    <a:cubicBezTo>
                      <a:pt x="929" y="3114"/>
                      <a:pt x="1018" y="2995"/>
                      <a:pt x="1048" y="2875"/>
                    </a:cubicBezTo>
                    <a:cubicBezTo>
                      <a:pt x="1078" y="2725"/>
                      <a:pt x="1108" y="2575"/>
                      <a:pt x="1108" y="2456"/>
                    </a:cubicBezTo>
                    <a:cubicBezTo>
                      <a:pt x="1108" y="2216"/>
                      <a:pt x="1108" y="1977"/>
                      <a:pt x="1078" y="1737"/>
                    </a:cubicBezTo>
                    <a:cubicBezTo>
                      <a:pt x="1078" y="1467"/>
                      <a:pt x="1048" y="1228"/>
                      <a:pt x="1018" y="988"/>
                    </a:cubicBezTo>
                    <a:cubicBezTo>
                      <a:pt x="959" y="749"/>
                      <a:pt x="929" y="539"/>
                      <a:pt x="929" y="300"/>
                    </a:cubicBezTo>
                    <a:cubicBezTo>
                      <a:pt x="899" y="150"/>
                      <a:pt x="779" y="0"/>
                      <a:pt x="59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43"/>
              <p:cNvSpPr/>
              <p:nvPr/>
            </p:nvSpPr>
            <p:spPr>
              <a:xfrm>
                <a:off x="4690800" y="2422825"/>
                <a:ext cx="109900" cy="49275"/>
              </a:xfrm>
              <a:custGeom>
                <a:avLst/>
                <a:gdLst/>
                <a:ahLst/>
                <a:cxnLst/>
                <a:rect l="l" t="t" r="r" b="b"/>
                <a:pathLst>
                  <a:path w="4396" h="1971" extrusionOk="0">
                    <a:moveTo>
                      <a:pt x="3262" y="1"/>
                    </a:moveTo>
                    <a:cubicBezTo>
                      <a:pt x="3168" y="1"/>
                      <a:pt x="3078" y="8"/>
                      <a:pt x="2989" y="23"/>
                    </a:cubicBezTo>
                    <a:lnTo>
                      <a:pt x="2599" y="143"/>
                    </a:lnTo>
                    <a:cubicBezTo>
                      <a:pt x="2330" y="203"/>
                      <a:pt x="2060" y="292"/>
                      <a:pt x="1791" y="382"/>
                    </a:cubicBezTo>
                    <a:cubicBezTo>
                      <a:pt x="1491" y="502"/>
                      <a:pt x="1192" y="622"/>
                      <a:pt x="922" y="772"/>
                    </a:cubicBezTo>
                    <a:cubicBezTo>
                      <a:pt x="773" y="831"/>
                      <a:pt x="623" y="921"/>
                      <a:pt x="503" y="1011"/>
                    </a:cubicBezTo>
                    <a:cubicBezTo>
                      <a:pt x="383" y="1131"/>
                      <a:pt x="294" y="1221"/>
                      <a:pt x="204" y="1311"/>
                    </a:cubicBezTo>
                    <a:cubicBezTo>
                      <a:pt x="1" y="1542"/>
                      <a:pt x="135" y="1971"/>
                      <a:pt x="442" y="1971"/>
                    </a:cubicBezTo>
                    <a:cubicBezTo>
                      <a:pt x="452" y="1971"/>
                      <a:pt x="463" y="1970"/>
                      <a:pt x="473" y="1969"/>
                    </a:cubicBezTo>
                    <a:lnTo>
                      <a:pt x="473" y="1939"/>
                    </a:lnTo>
                    <a:lnTo>
                      <a:pt x="863" y="1909"/>
                    </a:lnTo>
                    <a:cubicBezTo>
                      <a:pt x="1012" y="1909"/>
                      <a:pt x="1192" y="1850"/>
                      <a:pt x="1342" y="1790"/>
                    </a:cubicBezTo>
                    <a:cubicBezTo>
                      <a:pt x="1581" y="1700"/>
                      <a:pt x="1821" y="1640"/>
                      <a:pt x="2090" y="1580"/>
                    </a:cubicBezTo>
                    <a:cubicBezTo>
                      <a:pt x="2360" y="1520"/>
                      <a:pt x="2629" y="1460"/>
                      <a:pt x="2899" y="1400"/>
                    </a:cubicBezTo>
                    <a:lnTo>
                      <a:pt x="3108" y="1370"/>
                    </a:lnTo>
                    <a:lnTo>
                      <a:pt x="3168" y="1370"/>
                    </a:lnTo>
                    <a:cubicBezTo>
                      <a:pt x="3288" y="1370"/>
                      <a:pt x="3378" y="1340"/>
                      <a:pt x="3498" y="1311"/>
                    </a:cubicBezTo>
                    <a:lnTo>
                      <a:pt x="3707" y="1221"/>
                    </a:lnTo>
                    <a:cubicBezTo>
                      <a:pt x="4396" y="1041"/>
                      <a:pt x="4246" y="23"/>
                      <a:pt x="3557" y="23"/>
                    </a:cubicBezTo>
                    <a:cubicBezTo>
                      <a:pt x="3453" y="8"/>
                      <a:pt x="3355" y="1"/>
                      <a:pt x="32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43"/>
              <p:cNvSpPr/>
              <p:nvPr/>
            </p:nvSpPr>
            <p:spPr>
              <a:xfrm>
                <a:off x="4203475" y="2523950"/>
                <a:ext cx="109900" cy="49225"/>
              </a:xfrm>
              <a:custGeom>
                <a:avLst/>
                <a:gdLst/>
                <a:ahLst/>
                <a:cxnLst/>
                <a:rect l="l" t="t" r="r" b="b"/>
                <a:pathLst>
                  <a:path w="4396" h="1969" extrusionOk="0">
                    <a:moveTo>
                      <a:pt x="3302" y="1"/>
                    </a:moveTo>
                    <a:cubicBezTo>
                      <a:pt x="3194" y="1"/>
                      <a:pt x="3081" y="15"/>
                      <a:pt x="2958" y="50"/>
                    </a:cubicBezTo>
                    <a:lnTo>
                      <a:pt x="2599" y="140"/>
                    </a:lnTo>
                    <a:cubicBezTo>
                      <a:pt x="2330" y="200"/>
                      <a:pt x="2030" y="290"/>
                      <a:pt x="1761" y="410"/>
                    </a:cubicBezTo>
                    <a:cubicBezTo>
                      <a:pt x="1491" y="499"/>
                      <a:pt x="1192" y="619"/>
                      <a:pt x="922" y="769"/>
                    </a:cubicBezTo>
                    <a:cubicBezTo>
                      <a:pt x="773" y="829"/>
                      <a:pt x="623" y="919"/>
                      <a:pt x="503" y="1038"/>
                    </a:cubicBezTo>
                    <a:cubicBezTo>
                      <a:pt x="383" y="1128"/>
                      <a:pt x="293" y="1218"/>
                      <a:pt x="204" y="1338"/>
                    </a:cubicBezTo>
                    <a:cubicBezTo>
                      <a:pt x="1" y="1541"/>
                      <a:pt x="106" y="1968"/>
                      <a:pt x="439" y="1968"/>
                    </a:cubicBezTo>
                    <a:cubicBezTo>
                      <a:pt x="450" y="1968"/>
                      <a:pt x="462" y="1968"/>
                      <a:pt x="473" y="1967"/>
                    </a:cubicBezTo>
                    <a:lnTo>
                      <a:pt x="443" y="1967"/>
                    </a:lnTo>
                    <a:lnTo>
                      <a:pt x="862" y="1907"/>
                    </a:lnTo>
                    <a:cubicBezTo>
                      <a:pt x="1012" y="1907"/>
                      <a:pt x="1162" y="1877"/>
                      <a:pt x="1312" y="1817"/>
                    </a:cubicBezTo>
                    <a:cubicBezTo>
                      <a:pt x="1581" y="1727"/>
                      <a:pt x="1821" y="1637"/>
                      <a:pt x="2090" y="1577"/>
                    </a:cubicBezTo>
                    <a:cubicBezTo>
                      <a:pt x="2360" y="1517"/>
                      <a:pt x="2629" y="1458"/>
                      <a:pt x="2899" y="1398"/>
                    </a:cubicBezTo>
                    <a:lnTo>
                      <a:pt x="3108" y="1368"/>
                    </a:lnTo>
                    <a:lnTo>
                      <a:pt x="3138" y="1368"/>
                    </a:lnTo>
                    <a:cubicBezTo>
                      <a:pt x="3258" y="1368"/>
                      <a:pt x="3378" y="1368"/>
                      <a:pt x="3497" y="1338"/>
                    </a:cubicBezTo>
                    <a:lnTo>
                      <a:pt x="3707" y="1248"/>
                    </a:lnTo>
                    <a:cubicBezTo>
                      <a:pt x="4396" y="1038"/>
                      <a:pt x="4246" y="50"/>
                      <a:pt x="3527" y="20"/>
                    </a:cubicBezTo>
                    <a:cubicBezTo>
                      <a:pt x="3453" y="8"/>
                      <a:pt x="3379" y="1"/>
                      <a:pt x="33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43"/>
              <p:cNvSpPr/>
              <p:nvPr/>
            </p:nvSpPr>
            <p:spPr>
              <a:xfrm>
                <a:off x="5181725" y="2883225"/>
                <a:ext cx="29200" cy="79200"/>
              </a:xfrm>
              <a:custGeom>
                <a:avLst/>
                <a:gdLst/>
                <a:ahLst/>
                <a:cxnLst/>
                <a:rect l="l" t="t" r="r" b="b"/>
                <a:pathLst>
                  <a:path w="1168" h="3168" extrusionOk="0">
                    <a:moveTo>
                      <a:pt x="623" y="1"/>
                    </a:moveTo>
                    <a:cubicBezTo>
                      <a:pt x="454" y="1"/>
                      <a:pt x="286" y="123"/>
                      <a:pt x="270" y="352"/>
                    </a:cubicBezTo>
                    <a:lnTo>
                      <a:pt x="240" y="352"/>
                    </a:lnTo>
                    <a:cubicBezTo>
                      <a:pt x="270" y="441"/>
                      <a:pt x="270" y="531"/>
                      <a:pt x="240" y="651"/>
                    </a:cubicBezTo>
                    <a:cubicBezTo>
                      <a:pt x="240" y="673"/>
                      <a:pt x="240" y="711"/>
                      <a:pt x="240" y="711"/>
                    </a:cubicBezTo>
                    <a:cubicBezTo>
                      <a:pt x="210" y="771"/>
                      <a:pt x="210" y="831"/>
                      <a:pt x="210" y="920"/>
                    </a:cubicBezTo>
                    <a:cubicBezTo>
                      <a:pt x="210" y="1010"/>
                      <a:pt x="180" y="1100"/>
                      <a:pt x="180" y="1190"/>
                    </a:cubicBezTo>
                    <a:lnTo>
                      <a:pt x="180" y="1340"/>
                    </a:lnTo>
                    <a:cubicBezTo>
                      <a:pt x="180" y="1370"/>
                      <a:pt x="180" y="1370"/>
                      <a:pt x="180" y="1400"/>
                    </a:cubicBezTo>
                    <a:cubicBezTo>
                      <a:pt x="150" y="1579"/>
                      <a:pt x="120" y="1759"/>
                      <a:pt x="90" y="1939"/>
                    </a:cubicBezTo>
                    <a:cubicBezTo>
                      <a:pt x="30" y="2178"/>
                      <a:pt x="0" y="2388"/>
                      <a:pt x="0" y="2627"/>
                    </a:cubicBezTo>
                    <a:cubicBezTo>
                      <a:pt x="0" y="2976"/>
                      <a:pt x="276" y="3168"/>
                      <a:pt x="553" y="3168"/>
                    </a:cubicBezTo>
                    <a:cubicBezTo>
                      <a:pt x="775" y="3168"/>
                      <a:pt x="998" y="3044"/>
                      <a:pt x="1078" y="2777"/>
                    </a:cubicBezTo>
                    <a:cubicBezTo>
                      <a:pt x="1138" y="2537"/>
                      <a:pt x="1168" y="2298"/>
                      <a:pt x="1168" y="2058"/>
                    </a:cubicBezTo>
                    <a:cubicBezTo>
                      <a:pt x="1168" y="1849"/>
                      <a:pt x="1168" y="1669"/>
                      <a:pt x="1138" y="1489"/>
                    </a:cubicBezTo>
                    <a:cubicBezTo>
                      <a:pt x="1138" y="1280"/>
                      <a:pt x="1108" y="1040"/>
                      <a:pt x="1078" y="831"/>
                    </a:cubicBezTo>
                    <a:cubicBezTo>
                      <a:pt x="1078" y="771"/>
                      <a:pt x="1048" y="741"/>
                      <a:pt x="1048" y="681"/>
                    </a:cubicBezTo>
                    <a:cubicBezTo>
                      <a:pt x="1048" y="651"/>
                      <a:pt x="1018" y="591"/>
                      <a:pt x="988" y="561"/>
                    </a:cubicBezTo>
                    <a:cubicBezTo>
                      <a:pt x="988" y="441"/>
                      <a:pt x="958" y="352"/>
                      <a:pt x="958" y="262"/>
                    </a:cubicBezTo>
                    <a:cubicBezTo>
                      <a:pt x="904" y="85"/>
                      <a:pt x="763" y="1"/>
                      <a:pt x="6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43"/>
              <p:cNvSpPr/>
              <p:nvPr/>
            </p:nvSpPr>
            <p:spPr>
              <a:xfrm>
                <a:off x="5250575" y="2883775"/>
                <a:ext cx="25475" cy="57100"/>
              </a:xfrm>
              <a:custGeom>
                <a:avLst/>
                <a:gdLst/>
                <a:ahLst/>
                <a:cxnLst/>
                <a:rect l="l" t="t" r="r" b="b"/>
                <a:pathLst>
                  <a:path w="1019" h="2284" extrusionOk="0">
                    <a:moveTo>
                      <a:pt x="480" y="0"/>
                    </a:moveTo>
                    <a:cubicBezTo>
                      <a:pt x="300" y="30"/>
                      <a:pt x="181" y="180"/>
                      <a:pt x="151" y="359"/>
                    </a:cubicBezTo>
                    <a:cubicBezTo>
                      <a:pt x="151" y="449"/>
                      <a:pt x="151" y="509"/>
                      <a:pt x="121" y="569"/>
                    </a:cubicBezTo>
                    <a:cubicBezTo>
                      <a:pt x="91" y="629"/>
                      <a:pt x="121" y="629"/>
                      <a:pt x="121" y="659"/>
                    </a:cubicBezTo>
                    <a:cubicBezTo>
                      <a:pt x="121" y="779"/>
                      <a:pt x="91" y="898"/>
                      <a:pt x="61" y="1048"/>
                    </a:cubicBezTo>
                    <a:cubicBezTo>
                      <a:pt x="1" y="1198"/>
                      <a:pt x="1" y="1348"/>
                      <a:pt x="1" y="1527"/>
                    </a:cubicBezTo>
                    <a:cubicBezTo>
                      <a:pt x="1" y="1647"/>
                      <a:pt x="31" y="1767"/>
                      <a:pt x="31" y="1887"/>
                    </a:cubicBezTo>
                    <a:cubicBezTo>
                      <a:pt x="31" y="2066"/>
                      <a:pt x="151" y="2216"/>
                      <a:pt x="300" y="2276"/>
                    </a:cubicBezTo>
                    <a:cubicBezTo>
                      <a:pt x="330" y="2281"/>
                      <a:pt x="360" y="2283"/>
                      <a:pt x="390" y="2283"/>
                    </a:cubicBezTo>
                    <a:cubicBezTo>
                      <a:pt x="537" y="2283"/>
                      <a:pt x="675" y="2221"/>
                      <a:pt x="749" y="2096"/>
                    </a:cubicBezTo>
                    <a:cubicBezTo>
                      <a:pt x="839" y="1946"/>
                      <a:pt x="899" y="1797"/>
                      <a:pt x="959" y="1647"/>
                    </a:cubicBezTo>
                    <a:cubicBezTo>
                      <a:pt x="989" y="1467"/>
                      <a:pt x="1019" y="1318"/>
                      <a:pt x="989" y="1138"/>
                    </a:cubicBezTo>
                    <a:cubicBezTo>
                      <a:pt x="959" y="839"/>
                      <a:pt x="929" y="569"/>
                      <a:pt x="869" y="270"/>
                    </a:cubicBezTo>
                    <a:cubicBezTo>
                      <a:pt x="809" y="90"/>
                      <a:pt x="630" y="0"/>
                      <a:pt x="48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43"/>
              <p:cNvSpPr/>
              <p:nvPr/>
            </p:nvSpPr>
            <p:spPr>
              <a:xfrm>
                <a:off x="5079425" y="2914075"/>
                <a:ext cx="53650" cy="162325"/>
              </a:xfrm>
              <a:custGeom>
                <a:avLst/>
                <a:gdLst/>
                <a:ahLst/>
                <a:cxnLst/>
                <a:rect l="l" t="t" r="r" b="b"/>
                <a:pathLst>
                  <a:path w="2146" h="6493" extrusionOk="0">
                    <a:moveTo>
                      <a:pt x="1771" y="1"/>
                    </a:moveTo>
                    <a:cubicBezTo>
                      <a:pt x="1607" y="1"/>
                      <a:pt x="1442" y="106"/>
                      <a:pt x="1427" y="315"/>
                    </a:cubicBezTo>
                    <a:lnTo>
                      <a:pt x="1397" y="345"/>
                    </a:lnTo>
                    <a:cubicBezTo>
                      <a:pt x="1367" y="794"/>
                      <a:pt x="1277" y="1273"/>
                      <a:pt x="1188" y="1723"/>
                    </a:cubicBezTo>
                    <a:cubicBezTo>
                      <a:pt x="1098" y="2202"/>
                      <a:pt x="978" y="2651"/>
                      <a:pt x="858" y="3130"/>
                    </a:cubicBezTo>
                    <a:cubicBezTo>
                      <a:pt x="738" y="3579"/>
                      <a:pt x="619" y="4028"/>
                      <a:pt x="469" y="4447"/>
                    </a:cubicBezTo>
                    <a:cubicBezTo>
                      <a:pt x="379" y="4687"/>
                      <a:pt x="319" y="4927"/>
                      <a:pt x="259" y="5166"/>
                    </a:cubicBezTo>
                    <a:cubicBezTo>
                      <a:pt x="199" y="5406"/>
                      <a:pt x="140" y="5645"/>
                      <a:pt x="80" y="5885"/>
                    </a:cubicBezTo>
                    <a:cubicBezTo>
                      <a:pt x="0" y="6241"/>
                      <a:pt x="288" y="6492"/>
                      <a:pt x="586" y="6492"/>
                    </a:cubicBezTo>
                    <a:cubicBezTo>
                      <a:pt x="740" y="6492"/>
                      <a:pt x="896" y="6426"/>
                      <a:pt x="1008" y="6274"/>
                    </a:cubicBezTo>
                    <a:cubicBezTo>
                      <a:pt x="1247" y="5825"/>
                      <a:pt x="1457" y="5346"/>
                      <a:pt x="1637" y="4867"/>
                    </a:cubicBezTo>
                    <a:cubicBezTo>
                      <a:pt x="1756" y="4358"/>
                      <a:pt x="1876" y="3849"/>
                      <a:pt x="1966" y="3369"/>
                    </a:cubicBezTo>
                    <a:cubicBezTo>
                      <a:pt x="2056" y="2860"/>
                      <a:pt x="2086" y="2351"/>
                      <a:pt x="2116" y="1842"/>
                    </a:cubicBezTo>
                    <a:cubicBezTo>
                      <a:pt x="2146" y="1333"/>
                      <a:pt x="2116" y="824"/>
                      <a:pt x="2116" y="315"/>
                    </a:cubicBezTo>
                    <a:cubicBezTo>
                      <a:pt x="2101" y="106"/>
                      <a:pt x="1936" y="1"/>
                      <a:pt x="1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6" name="Google Shape;896;p43"/>
            <p:cNvSpPr/>
            <p:nvPr/>
          </p:nvSpPr>
          <p:spPr>
            <a:xfrm>
              <a:off x="4580950" y="3215675"/>
              <a:ext cx="253800" cy="225250"/>
            </a:xfrm>
            <a:custGeom>
              <a:avLst/>
              <a:gdLst/>
              <a:ahLst/>
              <a:cxnLst/>
              <a:rect l="l" t="t" r="r" b="b"/>
              <a:pathLst>
                <a:path w="10152" h="9010" extrusionOk="0">
                  <a:moveTo>
                    <a:pt x="5275" y="0"/>
                  </a:moveTo>
                  <a:cubicBezTo>
                    <a:pt x="4713" y="0"/>
                    <a:pt x="4148" y="74"/>
                    <a:pt x="3594" y="224"/>
                  </a:cubicBezTo>
                  <a:cubicBezTo>
                    <a:pt x="1857" y="733"/>
                    <a:pt x="420" y="2230"/>
                    <a:pt x="180" y="4027"/>
                  </a:cubicBezTo>
                  <a:cubicBezTo>
                    <a:pt x="1" y="6063"/>
                    <a:pt x="1169" y="7950"/>
                    <a:pt x="3055" y="8698"/>
                  </a:cubicBezTo>
                  <a:cubicBezTo>
                    <a:pt x="3638" y="8908"/>
                    <a:pt x="4238" y="9009"/>
                    <a:pt x="4832" y="9009"/>
                  </a:cubicBezTo>
                  <a:cubicBezTo>
                    <a:pt x="6189" y="9009"/>
                    <a:pt x="7514" y="8479"/>
                    <a:pt x="8535" y="7500"/>
                  </a:cubicBezTo>
                  <a:cubicBezTo>
                    <a:pt x="9613" y="6422"/>
                    <a:pt x="10152" y="4446"/>
                    <a:pt x="9912" y="2949"/>
                  </a:cubicBezTo>
                  <a:cubicBezTo>
                    <a:pt x="9852" y="2170"/>
                    <a:pt x="9433" y="1452"/>
                    <a:pt x="8774" y="1033"/>
                  </a:cubicBezTo>
                  <a:cubicBezTo>
                    <a:pt x="7726" y="354"/>
                    <a:pt x="6508" y="0"/>
                    <a:pt x="527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97" name="Google Shape;897;p43"/>
            <p:cNvCxnSpPr>
              <a:stCxn id="836" idx="3"/>
            </p:cNvCxnSpPr>
            <p:nvPr/>
          </p:nvCxnSpPr>
          <p:spPr>
            <a:xfrm>
              <a:off x="2981275" y="1399800"/>
              <a:ext cx="1507500" cy="638700"/>
            </a:xfrm>
            <a:prstGeom prst="bentConnector3">
              <a:avLst>
                <a:gd name="adj1" fmla="val 93041"/>
              </a:avLst>
            </a:prstGeom>
            <a:noFill/>
            <a:ln w="19050" cap="flat" cmpd="sng">
              <a:solidFill>
                <a:schemeClr val="accent5"/>
              </a:solidFill>
              <a:prstDash val="solid"/>
              <a:round/>
              <a:headEnd type="oval" w="med" len="med"/>
              <a:tailEnd type="none" w="med" len="med"/>
            </a:ln>
          </p:spPr>
        </p:cxnSp>
        <p:cxnSp>
          <p:nvCxnSpPr>
            <p:cNvPr id="898" name="Google Shape;898;p43"/>
            <p:cNvCxnSpPr>
              <a:stCxn id="841" idx="1"/>
            </p:cNvCxnSpPr>
            <p:nvPr/>
          </p:nvCxnSpPr>
          <p:spPr>
            <a:xfrm flipH="1">
              <a:off x="4937675" y="1247400"/>
              <a:ext cx="879300" cy="989100"/>
            </a:xfrm>
            <a:prstGeom prst="bentConnector2">
              <a:avLst/>
            </a:prstGeom>
            <a:noFill/>
            <a:ln w="19050" cap="flat" cmpd="sng">
              <a:solidFill>
                <a:schemeClr val="accent5"/>
              </a:solidFill>
              <a:prstDash val="solid"/>
              <a:round/>
              <a:headEnd type="oval" w="med" len="med"/>
              <a:tailEnd type="none" w="med" len="med"/>
            </a:ln>
          </p:spPr>
        </p:cxnSp>
        <p:cxnSp>
          <p:nvCxnSpPr>
            <p:cNvPr id="899" name="Google Shape;899;p43"/>
            <p:cNvCxnSpPr>
              <a:stCxn id="842" idx="1"/>
            </p:cNvCxnSpPr>
            <p:nvPr/>
          </p:nvCxnSpPr>
          <p:spPr>
            <a:xfrm rot="10800000">
              <a:off x="5329125" y="2691030"/>
              <a:ext cx="828600" cy="0"/>
            </a:xfrm>
            <a:prstGeom prst="straightConnector1">
              <a:avLst/>
            </a:prstGeom>
            <a:noFill/>
            <a:ln w="19050" cap="flat" cmpd="sng">
              <a:solidFill>
                <a:schemeClr val="accent5"/>
              </a:solidFill>
              <a:prstDash val="solid"/>
              <a:round/>
              <a:headEnd type="oval" w="med" len="med"/>
              <a:tailEnd type="none" w="med" len="med"/>
            </a:ln>
          </p:spPr>
        </p:cxnSp>
        <p:cxnSp>
          <p:nvCxnSpPr>
            <p:cNvPr id="900" name="Google Shape;900;p43"/>
            <p:cNvCxnSpPr>
              <a:stCxn id="843" idx="1"/>
            </p:cNvCxnSpPr>
            <p:nvPr/>
          </p:nvCxnSpPr>
          <p:spPr>
            <a:xfrm rot="10800000">
              <a:off x="4724325" y="3543350"/>
              <a:ext cx="1433400" cy="363900"/>
            </a:xfrm>
            <a:prstGeom prst="bentConnector3">
              <a:avLst>
                <a:gd name="adj1" fmla="val 99330"/>
              </a:avLst>
            </a:prstGeom>
            <a:noFill/>
            <a:ln w="19050" cap="flat" cmpd="sng">
              <a:solidFill>
                <a:schemeClr val="accent5"/>
              </a:solidFill>
              <a:prstDash val="solid"/>
              <a:round/>
              <a:headEnd type="oval" w="med" len="med"/>
              <a:tailEnd type="none" w="med" len="med"/>
            </a:ln>
          </p:spPr>
        </p:cxnSp>
        <p:sp>
          <p:nvSpPr>
            <p:cNvPr id="901" name="Google Shape;901;p43"/>
            <p:cNvSpPr/>
            <p:nvPr/>
          </p:nvSpPr>
          <p:spPr>
            <a:xfrm>
              <a:off x="5373640" y="3440925"/>
              <a:ext cx="134780" cy="135107"/>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43"/>
            <p:cNvSpPr/>
            <p:nvPr/>
          </p:nvSpPr>
          <p:spPr>
            <a:xfrm>
              <a:off x="5557878" y="1732725"/>
              <a:ext cx="135108" cy="135082"/>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43"/>
            <p:cNvSpPr/>
            <p:nvPr/>
          </p:nvSpPr>
          <p:spPr>
            <a:xfrm>
              <a:off x="3372397" y="2335213"/>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04" name="Google Shape;904;p43"/>
            <p:cNvCxnSpPr>
              <a:stCxn id="837" idx="3"/>
            </p:cNvCxnSpPr>
            <p:nvPr/>
          </p:nvCxnSpPr>
          <p:spPr>
            <a:xfrm>
              <a:off x="2951125" y="2626263"/>
              <a:ext cx="882600" cy="829800"/>
            </a:xfrm>
            <a:prstGeom prst="bentConnector3">
              <a:avLst>
                <a:gd name="adj1" fmla="val 50000"/>
              </a:avLst>
            </a:prstGeom>
            <a:noFill/>
            <a:ln w="19050" cap="flat" cmpd="sng">
              <a:solidFill>
                <a:schemeClr val="accent5"/>
              </a:solidFill>
              <a:prstDash val="solid"/>
              <a:round/>
              <a:headEnd type="oval" w="med" len="med"/>
              <a:tailEnd type="none" w="med" len="med"/>
            </a:ln>
          </p:spPr>
        </p:cxnSp>
      </p:grpSp>
      <p:sp>
        <p:nvSpPr>
          <p:cNvPr id="905" name="Google Shape;905;p43">
            <a:hlinkClick r:id="rId3"/>
          </p:cNvPr>
          <p:cNvSpPr/>
          <p:nvPr/>
        </p:nvSpPr>
        <p:spPr>
          <a:xfrm>
            <a:off x="3119250" y="4131425"/>
            <a:ext cx="2905500" cy="490800"/>
          </a:xfrm>
          <a:prstGeom prst="roundRect">
            <a:avLst>
              <a:gd name="adj" fmla="val 16667"/>
            </a:avLst>
          </a:prstGeom>
          <a:solidFill>
            <a:schemeClr val="accent4"/>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b="1">
                <a:solidFill>
                  <a:schemeClr val="dk1"/>
                </a:solidFill>
              </a:rPr>
              <a:t>MicrobeScope Interactive Map</a:t>
            </a:r>
            <a:endParaRPr b="1">
              <a:solidFill>
                <a:schemeClr val="dk1"/>
              </a:solidFill>
            </a:endParaRPr>
          </a:p>
        </p:txBody>
      </p:sp>
      <p:sp>
        <p:nvSpPr>
          <p:cNvPr id="841" name="Google Shape;841;p43"/>
          <p:cNvSpPr txBox="1"/>
          <p:nvPr/>
        </p:nvSpPr>
        <p:spPr>
          <a:xfrm>
            <a:off x="5816975" y="1002000"/>
            <a:ext cx="2611800" cy="49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a:solidFill>
                  <a:schemeClr val="accent6"/>
                </a:solidFill>
                <a:latin typeface="Alegreya Sans SC"/>
                <a:ea typeface="Alegreya Sans SC"/>
                <a:cs typeface="Alegreya Sans SC"/>
                <a:sym typeface="Alegreya Sans SC"/>
              </a:rPr>
              <a:t>Number of Sufferers</a:t>
            </a:r>
            <a:endParaRPr sz="2000" b="1">
              <a:solidFill>
                <a:schemeClr val="accent6"/>
              </a:solidFill>
              <a:latin typeface="Alegreya Sans SC"/>
              <a:ea typeface="Alegreya Sans SC"/>
              <a:cs typeface="Alegreya Sans SC"/>
              <a:sym typeface="Alegreya Sans SC"/>
            </a:endParaRPr>
          </a:p>
        </p:txBody>
      </p:sp>
      <p:sp>
        <p:nvSpPr>
          <p:cNvPr id="839" name="Google Shape;839;p43"/>
          <p:cNvSpPr txBox="1"/>
          <p:nvPr/>
        </p:nvSpPr>
        <p:spPr>
          <a:xfrm>
            <a:off x="5972350" y="1581275"/>
            <a:ext cx="2456400" cy="5727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4"/>
                </a:solidFill>
                <a:latin typeface="Roboto Condensed"/>
                <a:ea typeface="Roboto Condensed"/>
                <a:cs typeface="Roboto Condensed"/>
                <a:sym typeface="Roboto Condensed"/>
              </a:rPr>
              <a:t>This affects the severity of the situation. </a:t>
            </a:r>
            <a:endParaRPr>
              <a:solidFill>
                <a:schemeClr val="accent4"/>
              </a:solidFill>
              <a:latin typeface="Roboto Condensed"/>
              <a:ea typeface="Roboto Condensed"/>
              <a:cs typeface="Roboto Condensed"/>
              <a:sym typeface="Roboto Condensed"/>
            </a:endParaRPr>
          </a:p>
        </p:txBody>
      </p:sp>
      <p:sp>
        <p:nvSpPr>
          <p:cNvPr id="842" name="Google Shape;842;p43"/>
          <p:cNvSpPr txBox="1"/>
          <p:nvPr/>
        </p:nvSpPr>
        <p:spPr>
          <a:xfrm>
            <a:off x="6157725" y="2445630"/>
            <a:ext cx="2271000" cy="49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a:solidFill>
                  <a:schemeClr val="accent6"/>
                </a:solidFill>
                <a:latin typeface="Alegreya Sans SC"/>
                <a:ea typeface="Alegreya Sans SC"/>
                <a:cs typeface="Alegreya Sans SC"/>
                <a:sym typeface="Alegreya Sans SC"/>
              </a:rPr>
              <a:t>Vaccine Cost</a:t>
            </a:r>
            <a:endParaRPr sz="2000" b="1">
              <a:solidFill>
                <a:schemeClr val="accent6"/>
              </a:solidFill>
              <a:latin typeface="Alegreya Sans SC"/>
              <a:ea typeface="Alegreya Sans SC"/>
              <a:cs typeface="Alegreya Sans SC"/>
              <a:sym typeface="Alegreya Sans SC"/>
            </a:endParaRPr>
          </a:p>
        </p:txBody>
      </p:sp>
      <p:sp>
        <p:nvSpPr>
          <p:cNvPr id="838" name="Google Shape;838;p43"/>
          <p:cNvSpPr txBox="1"/>
          <p:nvPr/>
        </p:nvSpPr>
        <p:spPr>
          <a:xfrm>
            <a:off x="6297225" y="2869700"/>
            <a:ext cx="2131500" cy="57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6"/>
                </a:solidFill>
                <a:latin typeface="Roboto Condensed"/>
                <a:ea typeface="Roboto Condensed"/>
                <a:cs typeface="Roboto Condensed"/>
                <a:sym typeface="Roboto Condensed"/>
              </a:rPr>
              <a:t>Vaccines prices are usually different between CDC and private sectors</a:t>
            </a:r>
            <a:endParaRPr>
              <a:solidFill>
                <a:schemeClr val="accent6"/>
              </a:solidFill>
              <a:latin typeface="Roboto Condensed"/>
              <a:ea typeface="Roboto Condensed"/>
              <a:cs typeface="Roboto Condensed"/>
              <a:sym typeface="Roboto Condensed"/>
            </a:endParaRPr>
          </a:p>
        </p:txBody>
      </p:sp>
      <p:sp>
        <p:nvSpPr>
          <p:cNvPr id="843" name="Google Shape;843;p43"/>
          <p:cNvSpPr txBox="1"/>
          <p:nvPr/>
        </p:nvSpPr>
        <p:spPr>
          <a:xfrm>
            <a:off x="6157725" y="3661850"/>
            <a:ext cx="2271000" cy="4908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000" b="1">
                <a:solidFill>
                  <a:schemeClr val="accent6"/>
                </a:solidFill>
                <a:highlight>
                  <a:schemeClr val="lt2"/>
                </a:highlight>
                <a:latin typeface="Alegreya Sans SC"/>
                <a:ea typeface="Alegreya Sans SC"/>
                <a:cs typeface="Alegreya Sans SC"/>
                <a:sym typeface="Alegreya Sans SC"/>
              </a:rPr>
              <a:t>Vaccine Efficacy</a:t>
            </a:r>
            <a:endParaRPr sz="2000" b="1">
              <a:solidFill>
                <a:schemeClr val="accent6"/>
              </a:solidFill>
              <a:highlight>
                <a:schemeClr val="lt2"/>
              </a:highlight>
              <a:latin typeface="Alegreya Sans SC"/>
              <a:ea typeface="Alegreya Sans SC"/>
              <a:cs typeface="Alegreya Sans SC"/>
              <a:sym typeface="Alegreya Sans SC"/>
            </a:endParaRPr>
          </a:p>
        </p:txBody>
      </p:sp>
      <p:sp>
        <p:nvSpPr>
          <p:cNvPr id="840" name="Google Shape;840;p43"/>
          <p:cNvSpPr txBox="1"/>
          <p:nvPr/>
        </p:nvSpPr>
        <p:spPr>
          <a:xfrm>
            <a:off x="5972375" y="4088825"/>
            <a:ext cx="2456400" cy="576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a:solidFill>
                  <a:schemeClr val="accent4"/>
                </a:solidFill>
                <a:latin typeface="Roboto Condensed"/>
                <a:ea typeface="Roboto Condensed"/>
                <a:cs typeface="Roboto Condensed"/>
                <a:sym typeface="Roboto Condensed"/>
              </a:rPr>
              <a:t>The proportionate reduction in cases among vaccinated people</a:t>
            </a:r>
            <a:endParaRPr>
              <a:solidFill>
                <a:schemeClr val="accent4"/>
              </a:solidFill>
              <a:latin typeface="Roboto Condensed"/>
              <a:ea typeface="Roboto Condensed"/>
              <a:cs typeface="Roboto Condensed"/>
              <a:sym typeface="Roboto Condensed"/>
            </a:endParaRPr>
          </a:p>
        </p:txBody>
      </p:sp>
      <p:pic>
        <p:nvPicPr>
          <p:cNvPr id="906" name="Google Shape;906;p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143786" y="3607350"/>
            <a:ext cx="1343675" cy="13436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10"/>
        <p:cNvGrpSpPr/>
        <p:nvPr/>
      </p:nvGrpSpPr>
      <p:grpSpPr>
        <a:xfrm>
          <a:off x="0" y="0"/>
          <a:ext cx="0" cy="0"/>
          <a:chOff x="0" y="0"/>
          <a:chExt cx="0" cy="0"/>
        </a:xfrm>
      </p:grpSpPr>
      <p:sp>
        <p:nvSpPr>
          <p:cNvPr id="911" name="Google Shape;911;p44"/>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How do we assess vaccine efficacy?</a:t>
            </a:r>
            <a:endParaRPr/>
          </a:p>
        </p:txBody>
      </p:sp>
      <p:pic>
        <p:nvPicPr>
          <p:cNvPr id="912" name="Google Shape;912;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6425" y="1147988"/>
            <a:ext cx="377675" cy="623225"/>
          </a:xfrm>
          <a:prstGeom prst="rect">
            <a:avLst/>
          </a:prstGeom>
          <a:noFill/>
          <a:ln>
            <a:noFill/>
          </a:ln>
        </p:spPr>
      </p:pic>
      <p:pic>
        <p:nvPicPr>
          <p:cNvPr id="913" name="Google Shape;913;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4100" y="1147988"/>
            <a:ext cx="377675" cy="623225"/>
          </a:xfrm>
          <a:prstGeom prst="rect">
            <a:avLst/>
          </a:prstGeom>
          <a:noFill/>
          <a:ln>
            <a:noFill/>
          </a:ln>
        </p:spPr>
      </p:pic>
      <p:pic>
        <p:nvPicPr>
          <p:cNvPr id="914" name="Google Shape;914;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61775" y="1147988"/>
            <a:ext cx="377675" cy="623225"/>
          </a:xfrm>
          <a:prstGeom prst="rect">
            <a:avLst/>
          </a:prstGeom>
          <a:noFill/>
          <a:ln>
            <a:noFill/>
          </a:ln>
        </p:spPr>
      </p:pic>
      <p:pic>
        <p:nvPicPr>
          <p:cNvPr id="915" name="Google Shape;915;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39450" y="1147988"/>
            <a:ext cx="377675" cy="623225"/>
          </a:xfrm>
          <a:prstGeom prst="rect">
            <a:avLst/>
          </a:prstGeom>
          <a:noFill/>
          <a:ln>
            <a:noFill/>
          </a:ln>
        </p:spPr>
      </p:pic>
      <p:pic>
        <p:nvPicPr>
          <p:cNvPr id="916" name="Google Shape;916;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17125" y="1147988"/>
            <a:ext cx="377675" cy="623225"/>
          </a:xfrm>
          <a:prstGeom prst="rect">
            <a:avLst/>
          </a:prstGeom>
          <a:noFill/>
          <a:ln>
            <a:noFill/>
          </a:ln>
        </p:spPr>
      </p:pic>
      <p:pic>
        <p:nvPicPr>
          <p:cNvPr id="917" name="Google Shape;917;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94800" y="1147988"/>
            <a:ext cx="377675" cy="623225"/>
          </a:xfrm>
          <a:prstGeom prst="rect">
            <a:avLst/>
          </a:prstGeom>
          <a:noFill/>
          <a:ln>
            <a:noFill/>
          </a:ln>
        </p:spPr>
      </p:pic>
      <p:pic>
        <p:nvPicPr>
          <p:cNvPr id="918" name="Google Shape;918;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72475" y="1147988"/>
            <a:ext cx="377675" cy="623225"/>
          </a:xfrm>
          <a:prstGeom prst="rect">
            <a:avLst/>
          </a:prstGeom>
          <a:noFill/>
          <a:ln>
            <a:noFill/>
          </a:ln>
        </p:spPr>
      </p:pic>
      <p:pic>
        <p:nvPicPr>
          <p:cNvPr id="919" name="Google Shape;919;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50150" y="1147988"/>
            <a:ext cx="377675" cy="623225"/>
          </a:xfrm>
          <a:prstGeom prst="rect">
            <a:avLst/>
          </a:prstGeom>
          <a:noFill/>
          <a:ln>
            <a:noFill/>
          </a:ln>
        </p:spPr>
      </p:pic>
      <p:pic>
        <p:nvPicPr>
          <p:cNvPr id="920" name="Google Shape;920;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6425" y="1771213"/>
            <a:ext cx="377675" cy="623225"/>
          </a:xfrm>
          <a:prstGeom prst="rect">
            <a:avLst/>
          </a:prstGeom>
          <a:noFill/>
          <a:ln>
            <a:noFill/>
          </a:ln>
        </p:spPr>
      </p:pic>
      <p:pic>
        <p:nvPicPr>
          <p:cNvPr id="921" name="Google Shape;921;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4100" y="1771213"/>
            <a:ext cx="377675" cy="623225"/>
          </a:xfrm>
          <a:prstGeom prst="rect">
            <a:avLst/>
          </a:prstGeom>
          <a:noFill/>
          <a:ln>
            <a:noFill/>
          </a:ln>
        </p:spPr>
      </p:pic>
      <p:pic>
        <p:nvPicPr>
          <p:cNvPr id="922" name="Google Shape;922;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61775" y="1771213"/>
            <a:ext cx="377675" cy="623225"/>
          </a:xfrm>
          <a:prstGeom prst="rect">
            <a:avLst/>
          </a:prstGeom>
          <a:noFill/>
          <a:ln>
            <a:noFill/>
          </a:ln>
        </p:spPr>
      </p:pic>
      <p:pic>
        <p:nvPicPr>
          <p:cNvPr id="923" name="Google Shape;923;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39450" y="1771213"/>
            <a:ext cx="377675" cy="623225"/>
          </a:xfrm>
          <a:prstGeom prst="rect">
            <a:avLst/>
          </a:prstGeom>
          <a:noFill/>
          <a:ln>
            <a:noFill/>
          </a:ln>
        </p:spPr>
      </p:pic>
      <p:pic>
        <p:nvPicPr>
          <p:cNvPr id="924" name="Google Shape;924;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17125" y="1771213"/>
            <a:ext cx="377675" cy="623225"/>
          </a:xfrm>
          <a:prstGeom prst="rect">
            <a:avLst/>
          </a:prstGeom>
          <a:noFill/>
          <a:ln>
            <a:noFill/>
          </a:ln>
        </p:spPr>
      </p:pic>
      <p:pic>
        <p:nvPicPr>
          <p:cNvPr id="925" name="Google Shape;925;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94800" y="1771213"/>
            <a:ext cx="377675" cy="623225"/>
          </a:xfrm>
          <a:prstGeom prst="rect">
            <a:avLst/>
          </a:prstGeom>
          <a:noFill/>
          <a:ln>
            <a:noFill/>
          </a:ln>
        </p:spPr>
      </p:pic>
      <p:pic>
        <p:nvPicPr>
          <p:cNvPr id="926" name="Google Shape;926;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72475" y="1771213"/>
            <a:ext cx="377675" cy="623225"/>
          </a:xfrm>
          <a:prstGeom prst="rect">
            <a:avLst/>
          </a:prstGeom>
          <a:noFill/>
          <a:ln>
            <a:noFill/>
          </a:ln>
        </p:spPr>
      </p:pic>
      <p:pic>
        <p:nvPicPr>
          <p:cNvPr id="927" name="Google Shape;927;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50150" y="1771213"/>
            <a:ext cx="377675" cy="623225"/>
          </a:xfrm>
          <a:prstGeom prst="rect">
            <a:avLst/>
          </a:prstGeom>
          <a:noFill/>
          <a:ln>
            <a:noFill/>
          </a:ln>
        </p:spPr>
      </p:pic>
      <p:pic>
        <p:nvPicPr>
          <p:cNvPr id="928" name="Google Shape;928;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406425" y="2394438"/>
            <a:ext cx="377675" cy="623225"/>
          </a:xfrm>
          <a:prstGeom prst="rect">
            <a:avLst/>
          </a:prstGeom>
          <a:noFill/>
          <a:ln>
            <a:noFill/>
          </a:ln>
        </p:spPr>
      </p:pic>
      <p:pic>
        <p:nvPicPr>
          <p:cNvPr id="929" name="Google Shape;929;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784100" y="2394438"/>
            <a:ext cx="377675" cy="623225"/>
          </a:xfrm>
          <a:prstGeom prst="rect">
            <a:avLst/>
          </a:prstGeom>
          <a:noFill/>
          <a:ln>
            <a:noFill/>
          </a:ln>
        </p:spPr>
      </p:pic>
      <p:pic>
        <p:nvPicPr>
          <p:cNvPr id="930" name="Google Shape;930;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161775" y="2394438"/>
            <a:ext cx="377675" cy="623225"/>
          </a:xfrm>
          <a:prstGeom prst="rect">
            <a:avLst/>
          </a:prstGeom>
          <a:noFill/>
          <a:ln>
            <a:noFill/>
          </a:ln>
        </p:spPr>
      </p:pic>
      <p:pic>
        <p:nvPicPr>
          <p:cNvPr id="931" name="Google Shape;931;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39450" y="2394438"/>
            <a:ext cx="377675" cy="623225"/>
          </a:xfrm>
          <a:prstGeom prst="rect">
            <a:avLst/>
          </a:prstGeom>
          <a:noFill/>
          <a:ln>
            <a:noFill/>
          </a:ln>
        </p:spPr>
      </p:pic>
      <p:pic>
        <p:nvPicPr>
          <p:cNvPr id="932" name="Google Shape;932;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917125" y="2394438"/>
            <a:ext cx="377675" cy="623225"/>
          </a:xfrm>
          <a:prstGeom prst="rect">
            <a:avLst/>
          </a:prstGeom>
          <a:noFill/>
          <a:ln>
            <a:noFill/>
          </a:ln>
        </p:spPr>
      </p:pic>
      <p:pic>
        <p:nvPicPr>
          <p:cNvPr id="933" name="Google Shape;933;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294800" y="2394438"/>
            <a:ext cx="377675" cy="623225"/>
          </a:xfrm>
          <a:prstGeom prst="rect">
            <a:avLst/>
          </a:prstGeom>
          <a:noFill/>
          <a:ln>
            <a:noFill/>
          </a:ln>
        </p:spPr>
      </p:pic>
      <p:pic>
        <p:nvPicPr>
          <p:cNvPr id="934" name="Google Shape;934;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72475" y="2394438"/>
            <a:ext cx="377675" cy="623225"/>
          </a:xfrm>
          <a:prstGeom prst="rect">
            <a:avLst/>
          </a:prstGeom>
          <a:noFill/>
          <a:ln>
            <a:noFill/>
          </a:ln>
        </p:spPr>
      </p:pic>
      <p:pic>
        <p:nvPicPr>
          <p:cNvPr id="935" name="Google Shape;935;p4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3050150" y="2394438"/>
            <a:ext cx="377675" cy="623225"/>
          </a:xfrm>
          <a:prstGeom prst="rect">
            <a:avLst/>
          </a:prstGeom>
          <a:noFill/>
          <a:ln>
            <a:noFill/>
          </a:ln>
        </p:spPr>
      </p:pic>
      <p:pic>
        <p:nvPicPr>
          <p:cNvPr id="936" name="Google Shape;936;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050150" y="2394425"/>
            <a:ext cx="377675" cy="623250"/>
          </a:xfrm>
          <a:prstGeom prst="rect">
            <a:avLst/>
          </a:prstGeom>
          <a:noFill/>
          <a:ln>
            <a:noFill/>
          </a:ln>
        </p:spPr>
      </p:pic>
      <p:pic>
        <p:nvPicPr>
          <p:cNvPr id="937" name="Google Shape;937;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672475" y="2394425"/>
            <a:ext cx="377675" cy="623250"/>
          </a:xfrm>
          <a:prstGeom prst="rect">
            <a:avLst/>
          </a:prstGeom>
          <a:noFill/>
          <a:ln>
            <a:noFill/>
          </a:ln>
        </p:spPr>
      </p:pic>
      <p:pic>
        <p:nvPicPr>
          <p:cNvPr id="938" name="Google Shape;938;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2294800" y="1771013"/>
            <a:ext cx="377675" cy="623250"/>
          </a:xfrm>
          <a:prstGeom prst="rect">
            <a:avLst/>
          </a:prstGeom>
          <a:noFill/>
          <a:ln>
            <a:noFill/>
          </a:ln>
        </p:spPr>
      </p:pic>
      <p:pic>
        <p:nvPicPr>
          <p:cNvPr id="939" name="Google Shape;939;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17125" y="2394425"/>
            <a:ext cx="377675" cy="623250"/>
          </a:xfrm>
          <a:prstGeom prst="rect">
            <a:avLst/>
          </a:prstGeom>
          <a:noFill/>
          <a:ln>
            <a:noFill/>
          </a:ln>
        </p:spPr>
      </p:pic>
      <p:pic>
        <p:nvPicPr>
          <p:cNvPr id="940" name="Google Shape;940;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539450" y="1148125"/>
            <a:ext cx="377675" cy="623250"/>
          </a:xfrm>
          <a:prstGeom prst="rect">
            <a:avLst/>
          </a:prstGeom>
          <a:noFill/>
          <a:ln>
            <a:noFill/>
          </a:ln>
        </p:spPr>
      </p:pic>
      <p:pic>
        <p:nvPicPr>
          <p:cNvPr id="941" name="Google Shape;941;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161775" y="2394438"/>
            <a:ext cx="377675" cy="623250"/>
          </a:xfrm>
          <a:prstGeom prst="rect">
            <a:avLst/>
          </a:prstGeom>
          <a:noFill/>
          <a:ln>
            <a:noFill/>
          </a:ln>
        </p:spPr>
      </p:pic>
      <p:pic>
        <p:nvPicPr>
          <p:cNvPr id="942" name="Google Shape;942;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84100" y="2394438"/>
            <a:ext cx="377675" cy="623250"/>
          </a:xfrm>
          <a:prstGeom prst="rect">
            <a:avLst/>
          </a:prstGeom>
          <a:noFill/>
          <a:ln>
            <a:noFill/>
          </a:ln>
        </p:spPr>
      </p:pic>
      <p:pic>
        <p:nvPicPr>
          <p:cNvPr id="943" name="Google Shape;943;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917125" y="1771000"/>
            <a:ext cx="377675" cy="623250"/>
          </a:xfrm>
          <a:prstGeom prst="rect">
            <a:avLst/>
          </a:prstGeom>
          <a:noFill/>
          <a:ln>
            <a:noFill/>
          </a:ln>
        </p:spPr>
      </p:pic>
      <p:sp>
        <p:nvSpPr>
          <p:cNvPr id="944" name="Google Shape;944;p44"/>
          <p:cNvSpPr/>
          <p:nvPr/>
        </p:nvSpPr>
        <p:spPr>
          <a:xfrm>
            <a:off x="713225" y="3640775"/>
            <a:ext cx="2696100" cy="6237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rgbClr val="8C2809"/>
                </a:solidFill>
                <a:latin typeface="Alegreya Sans SC"/>
                <a:ea typeface="Alegreya Sans SC"/>
                <a:cs typeface="Alegreya Sans SC"/>
                <a:sym typeface="Alegreya Sans SC"/>
              </a:rPr>
              <a:t>Not vaccinated</a:t>
            </a:r>
            <a:endParaRPr sz="1700" b="1">
              <a:solidFill>
                <a:srgbClr val="8C2809"/>
              </a:solidFill>
              <a:latin typeface="Alegreya Sans SC"/>
              <a:ea typeface="Alegreya Sans SC"/>
              <a:cs typeface="Alegreya Sans SC"/>
              <a:sym typeface="Alegreya Sans SC"/>
            </a:endParaRPr>
          </a:p>
          <a:p>
            <a:pPr marL="0" lvl="0" indent="0" algn="ctr" rtl="0">
              <a:spcBef>
                <a:spcPts val="0"/>
              </a:spcBef>
              <a:spcAft>
                <a:spcPts val="0"/>
              </a:spcAft>
              <a:buNone/>
            </a:pPr>
            <a:r>
              <a:rPr lang="en" sz="1700" b="1">
                <a:solidFill>
                  <a:srgbClr val="8C2809"/>
                </a:solidFill>
                <a:latin typeface="Alegreya Sans SC"/>
                <a:ea typeface="Alegreya Sans SC"/>
                <a:cs typeface="Alegreya Sans SC"/>
                <a:sym typeface="Alegreya Sans SC"/>
              </a:rPr>
              <a:t>Risk = 9 ÷ 24 = </a:t>
            </a:r>
            <a:r>
              <a:rPr lang="en" sz="1700" b="1">
                <a:solidFill>
                  <a:srgbClr val="8C2809"/>
                </a:solidFill>
                <a:highlight>
                  <a:srgbClr val="42CF98"/>
                </a:highlight>
                <a:latin typeface="Alegreya Sans SC"/>
                <a:ea typeface="Alegreya Sans SC"/>
                <a:cs typeface="Alegreya Sans SC"/>
                <a:sym typeface="Alegreya Sans SC"/>
              </a:rPr>
              <a:t>37.5%</a:t>
            </a:r>
            <a:endParaRPr sz="1700" b="1">
              <a:solidFill>
                <a:srgbClr val="8C2809"/>
              </a:solidFill>
              <a:highlight>
                <a:srgbClr val="42CF98"/>
              </a:highlight>
              <a:latin typeface="Alegreya Sans SC"/>
              <a:ea typeface="Alegreya Sans SC"/>
              <a:cs typeface="Alegreya Sans SC"/>
              <a:sym typeface="Alegreya Sans SC"/>
            </a:endParaRPr>
          </a:p>
        </p:txBody>
      </p:sp>
      <p:pic>
        <p:nvPicPr>
          <p:cNvPr id="945" name="Google Shape;945;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732165" y="1147452"/>
            <a:ext cx="377675" cy="623775"/>
          </a:xfrm>
          <a:prstGeom prst="rect">
            <a:avLst/>
          </a:prstGeom>
          <a:noFill/>
          <a:ln>
            <a:noFill/>
          </a:ln>
        </p:spPr>
      </p:pic>
      <p:pic>
        <p:nvPicPr>
          <p:cNvPr id="946" name="Google Shape;946;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109840" y="1147865"/>
            <a:ext cx="377675" cy="623775"/>
          </a:xfrm>
          <a:prstGeom prst="rect">
            <a:avLst/>
          </a:prstGeom>
          <a:noFill/>
          <a:ln>
            <a:noFill/>
          </a:ln>
        </p:spPr>
      </p:pic>
      <p:pic>
        <p:nvPicPr>
          <p:cNvPr id="947" name="Google Shape;947;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87515" y="1147590"/>
            <a:ext cx="377675" cy="623775"/>
          </a:xfrm>
          <a:prstGeom prst="rect">
            <a:avLst/>
          </a:prstGeom>
          <a:noFill/>
          <a:ln>
            <a:noFill/>
          </a:ln>
        </p:spPr>
      </p:pic>
      <p:pic>
        <p:nvPicPr>
          <p:cNvPr id="948" name="Google Shape;948;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865190" y="1147727"/>
            <a:ext cx="377675" cy="623775"/>
          </a:xfrm>
          <a:prstGeom prst="rect">
            <a:avLst/>
          </a:prstGeom>
          <a:noFill/>
          <a:ln>
            <a:noFill/>
          </a:ln>
        </p:spPr>
      </p:pic>
      <p:pic>
        <p:nvPicPr>
          <p:cNvPr id="949" name="Google Shape;949;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242865" y="1147452"/>
            <a:ext cx="377675" cy="623775"/>
          </a:xfrm>
          <a:prstGeom prst="rect">
            <a:avLst/>
          </a:prstGeom>
          <a:noFill/>
          <a:ln>
            <a:noFill/>
          </a:ln>
        </p:spPr>
      </p:pic>
      <p:pic>
        <p:nvPicPr>
          <p:cNvPr id="950" name="Google Shape;950;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620540" y="1147865"/>
            <a:ext cx="377675" cy="623775"/>
          </a:xfrm>
          <a:prstGeom prst="rect">
            <a:avLst/>
          </a:prstGeom>
          <a:noFill/>
          <a:ln>
            <a:noFill/>
          </a:ln>
        </p:spPr>
      </p:pic>
      <p:pic>
        <p:nvPicPr>
          <p:cNvPr id="951" name="Google Shape;951;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998215" y="1147590"/>
            <a:ext cx="377675" cy="623775"/>
          </a:xfrm>
          <a:prstGeom prst="rect">
            <a:avLst/>
          </a:prstGeom>
          <a:noFill/>
          <a:ln>
            <a:noFill/>
          </a:ln>
        </p:spPr>
      </p:pic>
      <p:pic>
        <p:nvPicPr>
          <p:cNvPr id="952" name="Google Shape;952;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732165" y="1770740"/>
            <a:ext cx="377675" cy="623775"/>
          </a:xfrm>
          <a:prstGeom prst="rect">
            <a:avLst/>
          </a:prstGeom>
          <a:noFill/>
          <a:ln>
            <a:noFill/>
          </a:ln>
        </p:spPr>
      </p:pic>
      <p:pic>
        <p:nvPicPr>
          <p:cNvPr id="953" name="Google Shape;953;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109840" y="1771152"/>
            <a:ext cx="377675" cy="623775"/>
          </a:xfrm>
          <a:prstGeom prst="rect">
            <a:avLst/>
          </a:prstGeom>
          <a:noFill/>
          <a:ln>
            <a:noFill/>
          </a:ln>
        </p:spPr>
      </p:pic>
      <p:pic>
        <p:nvPicPr>
          <p:cNvPr id="954" name="Google Shape;954;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87515" y="1770877"/>
            <a:ext cx="377675" cy="623775"/>
          </a:xfrm>
          <a:prstGeom prst="rect">
            <a:avLst/>
          </a:prstGeom>
          <a:noFill/>
          <a:ln>
            <a:noFill/>
          </a:ln>
        </p:spPr>
      </p:pic>
      <p:pic>
        <p:nvPicPr>
          <p:cNvPr id="955" name="Google Shape;955;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865190" y="1771015"/>
            <a:ext cx="377675" cy="623775"/>
          </a:xfrm>
          <a:prstGeom prst="rect">
            <a:avLst/>
          </a:prstGeom>
          <a:noFill/>
          <a:ln>
            <a:noFill/>
          </a:ln>
        </p:spPr>
      </p:pic>
      <p:pic>
        <p:nvPicPr>
          <p:cNvPr id="956" name="Google Shape;956;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242865" y="1770740"/>
            <a:ext cx="377675" cy="623775"/>
          </a:xfrm>
          <a:prstGeom prst="rect">
            <a:avLst/>
          </a:prstGeom>
          <a:noFill/>
          <a:ln>
            <a:noFill/>
          </a:ln>
        </p:spPr>
      </p:pic>
      <p:pic>
        <p:nvPicPr>
          <p:cNvPr id="957" name="Google Shape;957;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620540" y="1771152"/>
            <a:ext cx="377675" cy="623775"/>
          </a:xfrm>
          <a:prstGeom prst="rect">
            <a:avLst/>
          </a:prstGeom>
          <a:noFill/>
          <a:ln>
            <a:noFill/>
          </a:ln>
        </p:spPr>
      </p:pic>
      <p:pic>
        <p:nvPicPr>
          <p:cNvPr id="958" name="Google Shape;958;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998215" y="1770877"/>
            <a:ext cx="377675" cy="623775"/>
          </a:xfrm>
          <a:prstGeom prst="rect">
            <a:avLst/>
          </a:prstGeom>
          <a:noFill/>
          <a:ln>
            <a:noFill/>
          </a:ln>
        </p:spPr>
      </p:pic>
      <p:pic>
        <p:nvPicPr>
          <p:cNvPr id="959" name="Google Shape;959;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5732165" y="2393952"/>
            <a:ext cx="377675" cy="623775"/>
          </a:xfrm>
          <a:prstGeom prst="rect">
            <a:avLst/>
          </a:prstGeom>
          <a:noFill/>
          <a:ln>
            <a:noFill/>
          </a:ln>
        </p:spPr>
      </p:pic>
      <p:pic>
        <p:nvPicPr>
          <p:cNvPr id="960" name="Google Shape;960;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109840" y="2394365"/>
            <a:ext cx="377675" cy="623775"/>
          </a:xfrm>
          <a:prstGeom prst="rect">
            <a:avLst/>
          </a:prstGeom>
          <a:noFill/>
          <a:ln>
            <a:noFill/>
          </a:ln>
        </p:spPr>
      </p:pic>
      <p:pic>
        <p:nvPicPr>
          <p:cNvPr id="961" name="Google Shape;961;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487515" y="2394090"/>
            <a:ext cx="377675" cy="623775"/>
          </a:xfrm>
          <a:prstGeom prst="rect">
            <a:avLst/>
          </a:prstGeom>
          <a:noFill/>
          <a:ln>
            <a:noFill/>
          </a:ln>
        </p:spPr>
      </p:pic>
      <p:pic>
        <p:nvPicPr>
          <p:cNvPr id="962" name="Google Shape;962;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865190" y="2394227"/>
            <a:ext cx="377675" cy="623775"/>
          </a:xfrm>
          <a:prstGeom prst="rect">
            <a:avLst/>
          </a:prstGeom>
          <a:noFill/>
          <a:ln>
            <a:noFill/>
          </a:ln>
        </p:spPr>
      </p:pic>
      <p:pic>
        <p:nvPicPr>
          <p:cNvPr id="963" name="Google Shape;963;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242865" y="2393952"/>
            <a:ext cx="377675" cy="623775"/>
          </a:xfrm>
          <a:prstGeom prst="rect">
            <a:avLst/>
          </a:prstGeom>
          <a:noFill/>
          <a:ln>
            <a:noFill/>
          </a:ln>
        </p:spPr>
      </p:pic>
      <p:pic>
        <p:nvPicPr>
          <p:cNvPr id="964" name="Google Shape;964;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620540" y="2394365"/>
            <a:ext cx="377675" cy="623775"/>
          </a:xfrm>
          <a:prstGeom prst="rect">
            <a:avLst/>
          </a:prstGeom>
          <a:noFill/>
          <a:ln>
            <a:noFill/>
          </a:ln>
        </p:spPr>
      </p:pic>
      <p:pic>
        <p:nvPicPr>
          <p:cNvPr id="965" name="Google Shape;965;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7998215" y="2394090"/>
            <a:ext cx="377675" cy="623775"/>
          </a:xfrm>
          <a:prstGeom prst="rect">
            <a:avLst/>
          </a:prstGeom>
          <a:noFill/>
          <a:ln>
            <a:noFill/>
          </a:ln>
        </p:spPr>
      </p:pic>
      <p:pic>
        <p:nvPicPr>
          <p:cNvPr id="966" name="Google Shape;966;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75890" y="1147490"/>
            <a:ext cx="377675" cy="623775"/>
          </a:xfrm>
          <a:prstGeom prst="rect">
            <a:avLst/>
          </a:prstGeom>
          <a:noFill/>
          <a:ln>
            <a:noFill/>
          </a:ln>
        </p:spPr>
      </p:pic>
      <p:pic>
        <p:nvPicPr>
          <p:cNvPr id="967" name="Google Shape;967;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75890" y="1770777"/>
            <a:ext cx="377675" cy="623775"/>
          </a:xfrm>
          <a:prstGeom prst="rect">
            <a:avLst/>
          </a:prstGeom>
          <a:noFill/>
          <a:ln>
            <a:noFill/>
          </a:ln>
        </p:spPr>
      </p:pic>
      <p:pic>
        <p:nvPicPr>
          <p:cNvPr id="968" name="Google Shape;968;p44">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8375890" y="2393990"/>
            <a:ext cx="377675" cy="623775"/>
          </a:xfrm>
          <a:prstGeom prst="rect">
            <a:avLst/>
          </a:prstGeom>
          <a:noFill/>
          <a:ln>
            <a:noFill/>
          </a:ln>
        </p:spPr>
      </p:pic>
      <p:pic>
        <p:nvPicPr>
          <p:cNvPr id="969" name="Google Shape;969;p4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7620540" y="1147452"/>
            <a:ext cx="377675" cy="623775"/>
          </a:xfrm>
          <a:prstGeom prst="rect">
            <a:avLst/>
          </a:prstGeom>
          <a:noFill/>
          <a:ln>
            <a:noFill/>
          </a:ln>
        </p:spPr>
      </p:pic>
      <p:sp>
        <p:nvSpPr>
          <p:cNvPr id="970" name="Google Shape;970;p44"/>
          <p:cNvSpPr/>
          <p:nvPr/>
        </p:nvSpPr>
        <p:spPr>
          <a:xfrm>
            <a:off x="5732181" y="3640875"/>
            <a:ext cx="2643900" cy="6237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b="1">
                <a:solidFill>
                  <a:schemeClr val="accent3"/>
                </a:solidFill>
                <a:highlight>
                  <a:srgbClr val="FFFF00"/>
                </a:highlight>
                <a:latin typeface="Alegreya Sans SC"/>
                <a:ea typeface="Alegreya Sans SC"/>
                <a:cs typeface="Alegreya Sans SC"/>
                <a:sym typeface="Alegreya Sans SC"/>
              </a:rPr>
              <a:t>Vaccinated</a:t>
            </a:r>
            <a:endParaRPr sz="1700" b="1">
              <a:solidFill>
                <a:schemeClr val="accent3"/>
              </a:solidFill>
              <a:highlight>
                <a:srgbClr val="FFFF00"/>
              </a:highlight>
              <a:latin typeface="Alegreya Sans SC"/>
              <a:ea typeface="Alegreya Sans SC"/>
              <a:cs typeface="Alegreya Sans SC"/>
              <a:sym typeface="Alegreya Sans SC"/>
            </a:endParaRPr>
          </a:p>
          <a:p>
            <a:pPr marL="0" lvl="0" indent="0" algn="ctr" rtl="0">
              <a:spcBef>
                <a:spcPts val="0"/>
              </a:spcBef>
              <a:spcAft>
                <a:spcPts val="0"/>
              </a:spcAft>
              <a:buNone/>
            </a:pPr>
            <a:r>
              <a:rPr lang="en" sz="1700" b="1">
                <a:solidFill>
                  <a:schemeClr val="accent3"/>
                </a:solidFill>
                <a:highlight>
                  <a:srgbClr val="FFFF00"/>
                </a:highlight>
                <a:latin typeface="Alegreya Sans SC"/>
                <a:ea typeface="Alegreya Sans SC"/>
                <a:cs typeface="Alegreya Sans SC"/>
                <a:sym typeface="Alegreya Sans SC"/>
              </a:rPr>
              <a:t>Risk = 1 ÷ 24 = 4.2%</a:t>
            </a:r>
            <a:endParaRPr sz="1700" b="1">
              <a:solidFill>
                <a:schemeClr val="accent3"/>
              </a:solidFill>
              <a:highlight>
                <a:srgbClr val="FFFF00"/>
              </a:highlight>
              <a:latin typeface="Alegreya Sans SC"/>
              <a:ea typeface="Alegreya Sans SC"/>
              <a:cs typeface="Alegreya Sans SC"/>
              <a:sym typeface="Alegreya Sans SC"/>
            </a:endParaRPr>
          </a:p>
        </p:txBody>
      </p:sp>
      <p:sp>
        <p:nvSpPr>
          <p:cNvPr id="971" name="Google Shape;971;p44"/>
          <p:cNvSpPr/>
          <p:nvPr/>
        </p:nvSpPr>
        <p:spPr>
          <a:xfrm>
            <a:off x="3223950" y="2561175"/>
            <a:ext cx="2696100" cy="2406000"/>
          </a:xfrm>
          <a:prstGeom prst="rect">
            <a:avLst/>
          </a:prstGeom>
          <a:solidFill>
            <a:schemeClr val="tx1"/>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700" b="1">
                <a:solidFill>
                  <a:schemeClr val="accent6"/>
                </a:solidFill>
                <a:latin typeface="Alegreya Sans SC"/>
                <a:ea typeface="Alegreya Sans SC"/>
                <a:cs typeface="Alegreya Sans SC"/>
                <a:sym typeface="Alegreya Sans SC"/>
              </a:rPr>
              <a:t>Vaccine efficacy =</a:t>
            </a:r>
            <a:endParaRPr sz="1700" b="1">
              <a:solidFill>
                <a:schemeClr val="accent6"/>
              </a:solidFill>
              <a:latin typeface="Alegreya Sans SC"/>
              <a:ea typeface="Alegreya Sans SC"/>
              <a:cs typeface="Alegreya Sans SC"/>
              <a:sym typeface="Alegreya Sans SC"/>
            </a:endParaRPr>
          </a:p>
          <a:p>
            <a:pPr marL="0" lvl="0" indent="0" algn="ctr" rtl="0">
              <a:spcBef>
                <a:spcPts val="0"/>
              </a:spcBef>
              <a:spcAft>
                <a:spcPts val="0"/>
              </a:spcAft>
              <a:buNone/>
            </a:pPr>
            <a:endParaRPr sz="1700" b="1">
              <a:solidFill>
                <a:schemeClr val="accent6"/>
              </a:solidFill>
              <a:latin typeface="Alegreya Sans SC"/>
              <a:ea typeface="Alegreya Sans SC"/>
              <a:cs typeface="Alegreya Sans SC"/>
              <a:sym typeface="Alegreya Sans SC"/>
            </a:endParaRPr>
          </a:p>
          <a:p>
            <a:pPr marL="0" lvl="0" indent="0" algn="ctr" rtl="0">
              <a:spcBef>
                <a:spcPts val="0"/>
              </a:spcBef>
              <a:spcAft>
                <a:spcPts val="0"/>
              </a:spcAft>
              <a:buNone/>
            </a:pPr>
            <a:r>
              <a:rPr lang="en" sz="1700" b="1">
                <a:solidFill>
                  <a:srgbClr val="8C2809"/>
                </a:solidFill>
                <a:latin typeface="Alegreya Sans SC"/>
                <a:ea typeface="Alegreya Sans SC"/>
                <a:cs typeface="Alegreya Sans SC"/>
                <a:sym typeface="Alegreya Sans SC"/>
              </a:rPr>
              <a:t>37.5%</a:t>
            </a:r>
            <a:r>
              <a:rPr lang="en" sz="1700" b="1">
                <a:solidFill>
                  <a:schemeClr val="accent6"/>
                </a:solidFill>
                <a:latin typeface="Alegreya Sans SC"/>
                <a:ea typeface="Alegreya Sans SC"/>
                <a:cs typeface="Alegreya Sans SC"/>
                <a:sym typeface="Alegreya Sans SC"/>
              </a:rPr>
              <a:t> - </a:t>
            </a:r>
            <a:r>
              <a:rPr lang="en" sz="1700" b="1">
                <a:solidFill>
                  <a:schemeClr val="accent3"/>
                </a:solidFill>
                <a:latin typeface="Alegreya Sans SC"/>
                <a:ea typeface="Alegreya Sans SC"/>
                <a:cs typeface="Alegreya Sans SC"/>
                <a:sym typeface="Alegreya Sans SC"/>
              </a:rPr>
              <a:t>4.2%</a:t>
            </a:r>
            <a:endParaRPr sz="1700" b="1">
              <a:solidFill>
                <a:schemeClr val="accent3"/>
              </a:solidFill>
              <a:latin typeface="Bad Script"/>
              <a:ea typeface="Bad Script"/>
              <a:cs typeface="Bad Script"/>
              <a:sym typeface="Bad Script"/>
            </a:endParaRPr>
          </a:p>
          <a:p>
            <a:pPr marL="0" lvl="0" indent="0" algn="ctr" rtl="0">
              <a:spcBef>
                <a:spcPts val="0"/>
              </a:spcBef>
              <a:spcAft>
                <a:spcPts val="0"/>
              </a:spcAft>
              <a:buNone/>
            </a:pPr>
            <a:r>
              <a:rPr lang="en" sz="1700" b="1">
                <a:solidFill>
                  <a:srgbClr val="8C2809"/>
                </a:solidFill>
                <a:latin typeface="Alegreya Sans SC"/>
                <a:ea typeface="Alegreya Sans SC"/>
                <a:cs typeface="Alegreya Sans SC"/>
                <a:sym typeface="Alegreya Sans SC"/>
              </a:rPr>
              <a:t>37.5%</a:t>
            </a:r>
            <a:endParaRPr sz="1700" b="1">
              <a:solidFill>
                <a:srgbClr val="8C2809"/>
              </a:solidFill>
              <a:latin typeface="Alegreya Sans SC"/>
              <a:ea typeface="Alegreya Sans SC"/>
              <a:cs typeface="Alegreya Sans SC"/>
              <a:sym typeface="Alegreya Sans SC"/>
            </a:endParaRPr>
          </a:p>
          <a:p>
            <a:pPr marL="0" lvl="0" indent="0" algn="r" rtl="0">
              <a:spcBef>
                <a:spcPts val="0"/>
              </a:spcBef>
              <a:spcAft>
                <a:spcPts val="0"/>
              </a:spcAft>
              <a:buNone/>
            </a:pPr>
            <a:r>
              <a:rPr lang="en" sz="1700" b="1">
                <a:solidFill>
                  <a:schemeClr val="accent6"/>
                </a:solidFill>
                <a:latin typeface="Alegreya Sans SC"/>
                <a:ea typeface="Alegreya Sans SC"/>
                <a:cs typeface="Alegreya Sans SC"/>
                <a:sym typeface="Alegreya Sans SC"/>
              </a:rPr>
              <a:t>    </a:t>
            </a:r>
            <a:r>
              <a:rPr lang="en" sz="1700" b="1">
                <a:solidFill>
                  <a:schemeClr val="accent6"/>
                </a:solidFill>
                <a:highlight>
                  <a:srgbClr val="FFFFFF"/>
                </a:highlight>
                <a:latin typeface="Alegreya Sans SC"/>
                <a:ea typeface="Alegreya Sans SC"/>
                <a:cs typeface="Alegreya Sans SC"/>
                <a:sym typeface="Alegreya Sans SC"/>
              </a:rPr>
              <a:t>≈88.8</a:t>
            </a:r>
            <a:r>
              <a:rPr lang="en" sz="1700" b="1" u="sng">
                <a:solidFill>
                  <a:schemeClr val="accent6"/>
                </a:solidFill>
                <a:highlight>
                  <a:srgbClr val="FFFFFF"/>
                </a:highlight>
                <a:latin typeface="Alegreya Sans SC"/>
                <a:ea typeface="Alegreya Sans SC"/>
                <a:cs typeface="Alegreya Sans SC"/>
                <a:sym typeface="Alegreya Sans SC"/>
              </a:rPr>
              <a:t>%</a:t>
            </a:r>
            <a:endParaRPr sz="1700" b="1" u="sng">
              <a:solidFill>
                <a:schemeClr val="accent6"/>
              </a:solidFill>
              <a:highlight>
                <a:srgbClr val="FFFFFF"/>
              </a:highlight>
              <a:latin typeface="Alegreya Sans SC"/>
              <a:ea typeface="Alegreya Sans SC"/>
              <a:cs typeface="Alegreya Sans SC"/>
              <a:sym typeface="Alegreya Sans SC"/>
            </a:endParaRPr>
          </a:p>
          <a:p>
            <a:pPr marL="0" lvl="0" indent="0" algn="l" rtl="0">
              <a:spcBef>
                <a:spcPts val="0"/>
              </a:spcBef>
              <a:spcAft>
                <a:spcPts val="0"/>
              </a:spcAft>
              <a:buNone/>
            </a:pPr>
            <a:endParaRPr sz="1100" b="1">
              <a:solidFill>
                <a:schemeClr val="accent6"/>
              </a:solidFill>
              <a:latin typeface="Alegreya Sans SC"/>
              <a:ea typeface="Alegreya Sans SC"/>
              <a:cs typeface="Alegreya Sans SC"/>
              <a:sym typeface="Alegreya Sans SC"/>
            </a:endParaRPr>
          </a:p>
          <a:p>
            <a:pPr marL="0" lvl="0" indent="0" algn="l" rtl="0">
              <a:spcBef>
                <a:spcPts val="0"/>
              </a:spcBef>
              <a:spcAft>
                <a:spcPts val="0"/>
              </a:spcAft>
              <a:buNone/>
            </a:pPr>
            <a:r>
              <a:rPr lang="en" b="1">
                <a:solidFill>
                  <a:schemeClr val="accent6"/>
                </a:solidFill>
                <a:latin typeface="Alegreya Sans SC"/>
                <a:ea typeface="Alegreya Sans SC"/>
                <a:cs typeface="Alegreya Sans SC"/>
                <a:sym typeface="Alegreya Sans SC"/>
              </a:rPr>
              <a:t>vaccinated group experienced 88.8% fewer cases than they would have if they had not been vaccinated.</a:t>
            </a:r>
            <a:endParaRPr b="1">
              <a:solidFill>
                <a:schemeClr val="accent6"/>
              </a:solidFill>
              <a:latin typeface="Alegreya Sans SC"/>
              <a:ea typeface="Alegreya Sans SC"/>
              <a:cs typeface="Alegreya Sans SC"/>
              <a:sym typeface="Alegreya Sans SC"/>
            </a:endParaRPr>
          </a:p>
        </p:txBody>
      </p:sp>
      <p:pic>
        <p:nvPicPr>
          <p:cNvPr id="972" name="Google Shape;972;p44">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06425" y="1770988"/>
            <a:ext cx="377675" cy="623250"/>
          </a:xfrm>
          <a:prstGeom prst="rect">
            <a:avLst/>
          </a:prstGeom>
          <a:noFill/>
          <a:ln>
            <a:noFill/>
          </a:ln>
        </p:spPr>
      </p:pic>
      <p:cxnSp>
        <p:nvCxnSpPr>
          <p:cNvPr id="973" name="Google Shape;973;p44">
            <a:extLst>
              <a:ext uri="{C183D7F6-B498-43B3-948B-1728B52AA6E4}">
                <adec:decorative xmlns:adec="http://schemas.microsoft.com/office/drawing/2017/decorative" val="1"/>
              </a:ext>
            </a:extLst>
          </p:cNvPr>
          <p:cNvCxnSpPr/>
          <p:nvPr/>
        </p:nvCxnSpPr>
        <p:spPr>
          <a:xfrm>
            <a:off x="3926375" y="3441125"/>
            <a:ext cx="1291200" cy="0"/>
          </a:xfrm>
          <a:prstGeom prst="straightConnector1">
            <a:avLst/>
          </a:prstGeom>
          <a:noFill/>
          <a:ln w="28575" cap="flat" cmpd="sng">
            <a:solidFill>
              <a:schemeClr val="accent6"/>
            </a:solidFill>
            <a:prstDash val="solid"/>
            <a:round/>
            <a:headEnd type="none" w="med" len="med"/>
            <a:tailEnd type="none" w="med" len="med"/>
          </a:ln>
        </p:spPr>
      </p:cxnSp>
      <p:sp>
        <p:nvSpPr>
          <p:cNvPr id="974" name="Google Shape;974;p44">
            <a:hlinkClick r:id="rId7"/>
          </p:cNvPr>
          <p:cNvSpPr txBox="1"/>
          <p:nvPr/>
        </p:nvSpPr>
        <p:spPr>
          <a:xfrm>
            <a:off x="0" y="4743300"/>
            <a:ext cx="196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u="sng">
                <a:solidFill>
                  <a:schemeClr val="hlink"/>
                </a:solidFill>
                <a:latin typeface="Roboto Condensed"/>
                <a:ea typeface="Roboto Condensed"/>
                <a:cs typeface="Roboto Condensed"/>
                <a:sym typeface="Roboto Condensed"/>
                <a:hlinkClick r:id="rId7"/>
              </a:rPr>
              <a:t>More detail from CDC</a:t>
            </a:r>
            <a:endParaRPr>
              <a:latin typeface="Roboto Condensed"/>
              <a:ea typeface="Roboto Condensed"/>
              <a:cs typeface="Roboto Condensed"/>
              <a:sym typeface="Roboto Condense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3"/>
                                        </p:tgtEl>
                                        <p:attrNameLst>
                                          <p:attrName>style.visibility</p:attrName>
                                        </p:attrNameLst>
                                      </p:cBhvr>
                                      <p:to>
                                        <p:strVal val="visible"/>
                                      </p:to>
                                    </p:set>
                                    <p:animEffect transition="in" filter="fade">
                                      <p:cBhvr>
                                        <p:cTn id="7" dur="1000"/>
                                        <p:tgtEl>
                                          <p:spTgt spid="943"/>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936"/>
                                        </p:tgtEl>
                                        <p:attrNameLst>
                                          <p:attrName>style.visibility</p:attrName>
                                        </p:attrNameLst>
                                      </p:cBhvr>
                                      <p:to>
                                        <p:strVal val="visible"/>
                                      </p:to>
                                    </p:set>
                                    <p:animEffect transition="in" filter="fade">
                                      <p:cBhvr>
                                        <p:cTn id="11" dur="1000"/>
                                        <p:tgtEl>
                                          <p:spTgt spid="936"/>
                                        </p:tgtEl>
                                      </p:cBhvr>
                                    </p:animEffect>
                                  </p:childTnLst>
                                </p:cTn>
                              </p:par>
                              <p:par>
                                <p:cTn id="12" presetID="10" presetClass="entr" presetSubtype="0" fill="hold" nodeType="withEffect">
                                  <p:stCondLst>
                                    <p:cond delay="0"/>
                                  </p:stCondLst>
                                  <p:childTnLst>
                                    <p:set>
                                      <p:cBhvr>
                                        <p:cTn id="13" dur="1" fill="hold">
                                          <p:stCondLst>
                                            <p:cond delay="0"/>
                                          </p:stCondLst>
                                        </p:cTn>
                                        <p:tgtEl>
                                          <p:spTgt spid="937"/>
                                        </p:tgtEl>
                                        <p:attrNameLst>
                                          <p:attrName>style.visibility</p:attrName>
                                        </p:attrNameLst>
                                      </p:cBhvr>
                                      <p:to>
                                        <p:strVal val="visible"/>
                                      </p:to>
                                    </p:set>
                                    <p:animEffect transition="in" filter="fade">
                                      <p:cBhvr>
                                        <p:cTn id="14" dur="1000"/>
                                        <p:tgtEl>
                                          <p:spTgt spid="937"/>
                                        </p:tgtEl>
                                      </p:cBhvr>
                                    </p:animEffect>
                                  </p:childTnLst>
                                </p:cTn>
                              </p:par>
                              <p:par>
                                <p:cTn id="15" presetID="10" presetClass="entr" presetSubtype="0" fill="hold" nodeType="withEffect">
                                  <p:stCondLst>
                                    <p:cond delay="0"/>
                                  </p:stCondLst>
                                  <p:childTnLst>
                                    <p:set>
                                      <p:cBhvr>
                                        <p:cTn id="16" dur="1" fill="hold">
                                          <p:stCondLst>
                                            <p:cond delay="0"/>
                                          </p:stCondLst>
                                        </p:cTn>
                                        <p:tgtEl>
                                          <p:spTgt spid="972"/>
                                        </p:tgtEl>
                                        <p:attrNameLst>
                                          <p:attrName>style.visibility</p:attrName>
                                        </p:attrNameLst>
                                      </p:cBhvr>
                                      <p:to>
                                        <p:strVal val="visible"/>
                                      </p:to>
                                    </p:set>
                                    <p:animEffect transition="in" filter="fade">
                                      <p:cBhvr>
                                        <p:cTn id="17" dur="1000"/>
                                        <p:tgtEl>
                                          <p:spTgt spid="972"/>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938"/>
                                        </p:tgtEl>
                                        <p:attrNameLst>
                                          <p:attrName>style.visibility</p:attrName>
                                        </p:attrNameLst>
                                      </p:cBhvr>
                                      <p:to>
                                        <p:strVal val="visible"/>
                                      </p:to>
                                    </p:set>
                                    <p:animEffect transition="in" filter="fade">
                                      <p:cBhvr>
                                        <p:cTn id="21" dur="1000"/>
                                        <p:tgtEl>
                                          <p:spTgt spid="938"/>
                                        </p:tgtEl>
                                      </p:cBhvr>
                                    </p:animEffect>
                                  </p:childTnLst>
                                </p:cTn>
                              </p:par>
                              <p:par>
                                <p:cTn id="22" presetID="10" presetClass="entr" presetSubtype="0" fill="hold" nodeType="withEffect">
                                  <p:stCondLst>
                                    <p:cond delay="0"/>
                                  </p:stCondLst>
                                  <p:childTnLst>
                                    <p:set>
                                      <p:cBhvr>
                                        <p:cTn id="23" dur="1" fill="hold">
                                          <p:stCondLst>
                                            <p:cond delay="0"/>
                                          </p:stCondLst>
                                        </p:cTn>
                                        <p:tgtEl>
                                          <p:spTgt spid="939"/>
                                        </p:tgtEl>
                                        <p:attrNameLst>
                                          <p:attrName>style.visibility</p:attrName>
                                        </p:attrNameLst>
                                      </p:cBhvr>
                                      <p:to>
                                        <p:strVal val="visible"/>
                                      </p:to>
                                    </p:set>
                                    <p:animEffect transition="in" filter="fade">
                                      <p:cBhvr>
                                        <p:cTn id="24" dur="1000"/>
                                        <p:tgtEl>
                                          <p:spTgt spid="939"/>
                                        </p:tgtEl>
                                      </p:cBhvr>
                                    </p:animEffect>
                                  </p:childTnLst>
                                </p:cTn>
                              </p:par>
                              <p:par>
                                <p:cTn id="25" presetID="10" presetClass="entr" presetSubtype="0" fill="hold" nodeType="withEffect">
                                  <p:stCondLst>
                                    <p:cond delay="0"/>
                                  </p:stCondLst>
                                  <p:childTnLst>
                                    <p:set>
                                      <p:cBhvr>
                                        <p:cTn id="26" dur="1" fill="hold">
                                          <p:stCondLst>
                                            <p:cond delay="0"/>
                                          </p:stCondLst>
                                        </p:cTn>
                                        <p:tgtEl>
                                          <p:spTgt spid="940"/>
                                        </p:tgtEl>
                                        <p:attrNameLst>
                                          <p:attrName>style.visibility</p:attrName>
                                        </p:attrNameLst>
                                      </p:cBhvr>
                                      <p:to>
                                        <p:strVal val="visible"/>
                                      </p:to>
                                    </p:set>
                                    <p:animEffect transition="in" filter="fade">
                                      <p:cBhvr>
                                        <p:cTn id="27" dur="1000"/>
                                        <p:tgtEl>
                                          <p:spTgt spid="940"/>
                                        </p:tgtEl>
                                      </p:cBhvr>
                                    </p:animEffect>
                                  </p:childTnLst>
                                </p:cTn>
                              </p:par>
                              <p:par>
                                <p:cTn id="28" presetID="10" presetClass="entr" presetSubtype="0" fill="hold" nodeType="withEffect">
                                  <p:stCondLst>
                                    <p:cond delay="0"/>
                                  </p:stCondLst>
                                  <p:childTnLst>
                                    <p:set>
                                      <p:cBhvr>
                                        <p:cTn id="29" dur="1" fill="hold">
                                          <p:stCondLst>
                                            <p:cond delay="0"/>
                                          </p:stCondLst>
                                        </p:cTn>
                                        <p:tgtEl>
                                          <p:spTgt spid="941"/>
                                        </p:tgtEl>
                                        <p:attrNameLst>
                                          <p:attrName>style.visibility</p:attrName>
                                        </p:attrNameLst>
                                      </p:cBhvr>
                                      <p:to>
                                        <p:strVal val="visible"/>
                                      </p:to>
                                    </p:set>
                                    <p:animEffect transition="in" filter="fade">
                                      <p:cBhvr>
                                        <p:cTn id="30" dur="1000"/>
                                        <p:tgtEl>
                                          <p:spTgt spid="941"/>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942"/>
                                        </p:tgtEl>
                                        <p:attrNameLst>
                                          <p:attrName>style.visibility</p:attrName>
                                        </p:attrNameLst>
                                      </p:cBhvr>
                                      <p:to>
                                        <p:strVal val="visible"/>
                                      </p:to>
                                    </p:set>
                                    <p:animEffect transition="in" filter="fade">
                                      <p:cBhvr>
                                        <p:cTn id="34" dur="1000"/>
                                        <p:tgtEl>
                                          <p:spTgt spid="94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944"/>
                                        </p:tgtEl>
                                        <p:attrNameLst>
                                          <p:attrName>style.visibility</p:attrName>
                                        </p:attrNameLst>
                                      </p:cBhvr>
                                      <p:to>
                                        <p:strVal val="visible"/>
                                      </p:to>
                                    </p:set>
                                    <p:animEffect transition="in" filter="fade">
                                      <p:cBhvr>
                                        <p:cTn id="39" dur="1100"/>
                                        <p:tgtEl>
                                          <p:spTgt spid="944"/>
                                        </p:tgtEl>
                                      </p:cBhvr>
                                    </p:animEffect>
                                  </p:childTnLst>
                                </p:cTn>
                              </p:par>
                              <p:par>
                                <p:cTn id="40" presetID="10" presetClass="entr" presetSubtype="0" fill="hold" nodeType="withEffect">
                                  <p:stCondLst>
                                    <p:cond delay="0"/>
                                  </p:stCondLst>
                                  <p:childTnLst>
                                    <p:set>
                                      <p:cBhvr>
                                        <p:cTn id="41" dur="1" fill="hold">
                                          <p:stCondLst>
                                            <p:cond delay="0"/>
                                          </p:stCondLst>
                                        </p:cTn>
                                        <p:tgtEl>
                                          <p:spTgt spid="945"/>
                                        </p:tgtEl>
                                        <p:attrNameLst>
                                          <p:attrName>style.visibility</p:attrName>
                                        </p:attrNameLst>
                                      </p:cBhvr>
                                      <p:to>
                                        <p:strVal val="visible"/>
                                      </p:to>
                                    </p:set>
                                    <p:animEffect transition="in" filter="fade">
                                      <p:cBhvr>
                                        <p:cTn id="42" dur="1000"/>
                                        <p:tgtEl>
                                          <p:spTgt spid="945"/>
                                        </p:tgtEl>
                                      </p:cBhvr>
                                    </p:animEffect>
                                  </p:childTnLst>
                                </p:cTn>
                              </p:par>
                              <p:par>
                                <p:cTn id="43" presetID="10" presetClass="entr" presetSubtype="0" fill="hold" nodeType="withEffect">
                                  <p:stCondLst>
                                    <p:cond delay="0"/>
                                  </p:stCondLst>
                                  <p:childTnLst>
                                    <p:set>
                                      <p:cBhvr>
                                        <p:cTn id="44" dur="1" fill="hold">
                                          <p:stCondLst>
                                            <p:cond delay="0"/>
                                          </p:stCondLst>
                                        </p:cTn>
                                        <p:tgtEl>
                                          <p:spTgt spid="946"/>
                                        </p:tgtEl>
                                        <p:attrNameLst>
                                          <p:attrName>style.visibility</p:attrName>
                                        </p:attrNameLst>
                                      </p:cBhvr>
                                      <p:to>
                                        <p:strVal val="visible"/>
                                      </p:to>
                                    </p:set>
                                    <p:animEffect transition="in" filter="fade">
                                      <p:cBhvr>
                                        <p:cTn id="45" dur="1000"/>
                                        <p:tgtEl>
                                          <p:spTgt spid="946"/>
                                        </p:tgtEl>
                                      </p:cBhvr>
                                    </p:animEffect>
                                  </p:childTnLst>
                                </p:cTn>
                              </p:par>
                              <p:par>
                                <p:cTn id="46" presetID="10" presetClass="entr" presetSubtype="0" fill="hold" nodeType="withEffect">
                                  <p:stCondLst>
                                    <p:cond delay="0"/>
                                  </p:stCondLst>
                                  <p:childTnLst>
                                    <p:set>
                                      <p:cBhvr>
                                        <p:cTn id="47" dur="1" fill="hold">
                                          <p:stCondLst>
                                            <p:cond delay="0"/>
                                          </p:stCondLst>
                                        </p:cTn>
                                        <p:tgtEl>
                                          <p:spTgt spid="947"/>
                                        </p:tgtEl>
                                        <p:attrNameLst>
                                          <p:attrName>style.visibility</p:attrName>
                                        </p:attrNameLst>
                                      </p:cBhvr>
                                      <p:to>
                                        <p:strVal val="visible"/>
                                      </p:to>
                                    </p:set>
                                    <p:animEffect transition="in" filter="fade">
                                      <p:cBhvr>
                                        <p:cTn id="48" dur="1000"/>
                                        <p:tgtEl>
                                          <p:spTgt spid="947"/>
                                        </p:tgtEl>
                                      </p:cBhvr>
                                    </p:animEffect>
                                  </p:childTnLst>
                                </p:cTn>
                              </p:par>
                              <p:par>
                                <p:cTn id="49" presetID="10" presetClass="entr" presetSubtype="0" fill="hold" nodeType="withEffect">
                                  <p:stCondLst>
                                    <p:cond delay="0"/>
                                  </p:stCondLst>
                                  <p:childTnLst>
                                    <p:set>
                                      <p:cBhvr>
                                        <p:cTn id="50" dur="1" fill="hold">
                                          <p:stCondLst>
                                            <p:cond delay="0"/>
                                          </p:stCondLst>
                                        </p:cTn>
                                        <p:tgtEl>
                                          <p:spTgt spid="948"/>
                                        </p:tgtEl>
                                        <p:attrNameLst>
                                          <p:attrName>style.visibility</p:attrName>
                                        </p:attrNameLst>
                                      </p:cBhvr>
                                      <p:to>
                                        <p:strVal val="visible"/>
                                      </p:to>
                                    </p:set>
                                    <p:animEffect transition="in" filter="fade">
                                      <p:cBhvr>
                                        <p:cTn id="51" dur="1000"/>
                                        <p:tgtEl>
                                          <p:spTgt spid="948"/>
                                        </p:tgtEl>
                                      </p:cBhvr>
                                    </p:animEffect>
                                  </p:childTnLst>
                                </p:cTn>
                              </p:par>
                              <p:par>
                                <p:cTn id="52" presetID="10" presetClass="entr" presetSubtype="0" fill="hold" nodeType="withEffect">
                                  <p:stCondLst>
                                    <p:cond delay="0"/>
                                  </p:stCondLst>
                                  <p:childTnLst>
                                    <p:set>
                                      <p:cBhvr>
                                        <p:cTn id="53" dur="1" fill="hold">
                                          <p:stCondLst>
                                            <p:cond delay="0"/>
                                          </p:stCondLst>
                                        </p:cTn>
                                        <p:tgtEl>
                                          <p:spTgt spid="949"/>
                                        </p:tgtEl>
                                        <p:attrNameLst>
                                          <p:attrName>style.visibility</p:attrName>
                                        </p:attrNameLst>
                                      </p:cBhvr>
                                      <p:to>
                                        <p:strVal val="visible"/>
                                      </p:to>
                                    </p:set>
                                    <p:animEffect transition="in" filter="fade">
                                      <p:cBhvr>
                                        <p:cTn id="54" dur="1000"/>
                                        <p:tgtEl>
                                          <p:spTgt spid="949"/>
                                        </p:tgtEl>
                                      </p:cBhvr>
                                    </p:animEffect>
                                  </p:childTnLst>
                                </p:cTn>
                              </p:par>
                              <p:par>
                                <p:cTn id="55" presetID="10" presetClass="entr" presetSubtype="0" fill="hold" nodeType="withEffect">
                                  <p:stCondLst>
                                    <p:cond delay="0"/>
                                  </p:stCondLst>
                                  <p:childTnLst>
                                    <p:set>
                                      <p:cBhvr>
                                        <p:cTn id="56" dur="1" fill="hold">
                                          <p:stCondLst>
                                            <p:cond delay="0"/>
                                          </p:stCondLst>
                                        </p:cTn>
                                        <p:tgtEl>
                                          <p:spTgt spid="950"/>
                                        </p:tgtEl>
                                        <p:attrNameLst>
                                          <p:attrName>style.visibility</p:attrName>
                                        </p:attrNameLst>
                                      </p:cBhvr>
                                      <p:to>
                                        <p:strVal val="visible"/>
                                      </p:to>
                                    </p:set>
                                    <p:animEffect transition="in" filter="fade">
                                      <p:cBhvr>
                                        <p:cTn id="57" dur="1000"/>
                                        <p:tgtEl>
                                          <p:spTgt spid="950"/>
                                        </p:tgtEl>
                                      </p:cBhvr>
                                    </p:animEffect>
                                  </p:childTnLst>
                                </p:cTn>
                              </p:par>
                              <p:par>
                                <p:cTn id="58" presetID="10" presetClass="entr" presetSubtype="0" fill="hold" nodeType="withEffect">
                                  <p:stCondLst>
                                    <p:cond delay="0"/>
                                  </p:stCondLst>
                                  <p:childTnLst>
                                    <p:set>
                                      <p:cBhvr>
                                        <p:cTn id="59" dur="1" fill="hold">
                                          <p:stCondLst>
                                            <p:cond delay="0"/>
                                          </p:stCondLst>
                                        </p:cTn>
                                        <p:tgtEl>
                                          <p:spTgt spid="951"/>
                                        </p:tgtEl>
                                        <p:attrNameLst>
                                          <p:attrName>style.visibility</p:attrName>
                                        </p:attrNameLst>
                                      </p:cBhvr>
                                      <p:to>
                                        <p:strVal val="visible"/>
                                      </p:to>
                                    </p:set>
                                    <p:animEffect transition="in" filter="fade">
                                      <p:cBhvr>
                                        <p:cTn id="60" dur="1000"/>
                                        <p:tgtEl>
                                          <p:spTgt spid="951"/>
                                        </p:tgtEl>
                                      </p:cBhvr>
                                    </p:animEffect>
                                  </p:childTnLst>
                                </p:cTn>
                              </p:par>
                              <p:par>
                                <p:cTn id="61" presetID="10" presetClass="entr" presetSubtype="0" fill="hold" nodeType="withEffect">
                                  <p:stCondLst>
                                    <p:cond delay="0"/>
                                  </p:stCondLst>
                                  <p:childTnLst>
                                    <p:set>
                                      <p:cBhvr>
                                        <p:cTn id="62" dur="1" fill="hold">
                                          <p:stCondLst>
                                            <p:cond delay="0"/>
                                          </p:stCondLst>
                                        </p:cTn>
                                        <p:tgtEl>
                                          <p:spTgt spid="952"/>
                                        </p:tgtEl>
                                        <p:attrNameLst>
                                          <p:attrName>style.visibility</p:attrName>
                                        </p:attrNameLst>
                                      </p:cBhvr>
                                      <p:to>
                                        <p:strVal val="visible"/>
                                      </p:to>
                                    </p:set>
                                    <p:animEffect transition="in" filter="fade">
                                      <p:cBhvr>
                                        <p:cTn id="63" dur="1000"/>
                                        <p:tgtEl>
                                          <p:spTgt spid="952"/>
                                        </p:tgtEl>
                                      </p:cBhvr>
                                    </p:animEffect>
                                  </p:childTnLst>
                                </p:cTn>
                              </p:par>
                              <p:par>
                                <p:cTn id="64" presetID="10" presetClass="entr" presetSubtype="0" fill="hold" nodeType="withEffect">
                                  <p:stCondLst>
                                    <p:cond delay="0"/>
                                  </p:stCondLst>
                                  <p:childTnLst>
                                    <p:set>
                                      <p:cBhvr>
                                        <p:cTn id="65" dur="1" fill="hold">
                                          <p:stCondLst>
                                            <p:cond delay="0"/>
                                          </p:stCondLst>
                                        </p:cTn>
                                        <p:tgtEl>
                                          <p:spTgt spid="953"/>
                                        </p:tgtEl>
                                        <p:attrNameLst>
                                          <p:attrName>style.visibility</p:attrName>
                                        </p:attrNameLst>
                                      </p:cBhvr>
                                      <p:to>
                                        <p:strVal val="visible"/>
                                      </p:to>
                                    </p:set>
                                    <p:animEffect transition="in" filter="fade">
                                      <p:cBhvr>
                                        <p:cTn id="66" dur="1000"/>
                                        <p:tgtEl>
                                          <p:spTgt spid="953"/>
                                        </p:tgtEl>
                                      </p:cBhvr>
                                    </p:animEffect>
                                  </p:childTnLst>
                                </p:cTn>
                              </p:par>
                              <p:par>
                                <p:cTn id="67" presetID="10" presetClass="entr" presetSubtype="0" fill="hold" nodeType="withEffect">
                                  <p:stCondLst>
                                    <p:cond delay="0"/>
                                  </p:stCondLst>
                                  <p:childTnLst>
                                    <p:set>
                                      <p:cBhvr>
                                        <p:cTn id="68" dur="1" fill="hold">
                                          <p:stCondLst>
                                            <p:cond delay="0"/>
                                          </p:stCondLst>
                                        </p:cTn>
                                        <p:tgtEl>
                                          <p:spTgt spid="954"/>
                                        </p:tgtEl>
                                        <p:attrNameLst>
                                          <p:attrName>style.visibility</p:attrName>
                                        </p:attrNameLst>
                                      </p:cBhvr>
                                      <p:to>
                                        <p:strVal val="visible"/>
                                      </p:to>
                                    </p:set>
                                    <p:animEffect transition="in" filter="fade">
                                      <p:cBhvr>
                                        <p:cTn id="69" dur="1000"/>
                                        <p:tgtEl>
                                          <p:spTgt spid="954"/>
                                        </p:tgtEl>
                                      </p:cBhvr>
                                    </p:animEffect>
                                  </p:childTnLst>
                                </p:cTn>
                              </p:par>
                              <p:par>
                                <p:cTn id="70" presetID="10" presetClass="entr" presetSubtype="0" fill="hold" nodeType="withEffect">
                                  <p:stCondLst>
                                    <p:cond delay="0"/>
                                  </p:stCondLst>
                                  <p:childTnLst>
                                    <p:set>
                                      <p:cBhvr>
                                        <p:cTn id="71" dur="1" fill="hold">
                                          <p:stCondLst>
                                            <p:cond delay="0"/>
                                          </p:stCondLst>
                                        </p:cTn>
                                        <p:tgtEl>
                                          <p:spTgt spid="955"/>
                                        </p:tgtEl>
                                        <p:attrNameLst>
                                          <p:attrName>style.visibility</p:attrName>
                                        </p:attrNameLst>
                                      </p:cBhvr>
                                      <p:to>
                                        <p:strVal val="visible"/>
                                      </p:to>
                                    </p:set>
                                    <p:animEffect transition="in" filter="fade">
                                      <p:cBhvr>
                                        <p:cTn id="72" dur="1000"/>
                                        <p:tgtEl>
                                          <p:spTgt spid="955"/>
                                        </p:tgtEl>
                                      </p:cBhvr>
                                    </p:animEffect>
                                  </p:childTnLst>
                                </p:cTn>
                              </p:par>
                              <p:par>
                                <p:cTn id="73" presetID="10" presetClass="entr" presetSubtype="0" fill="hold" nodeType="withEffect">
                                  <p:stCondLst>
                                    <p:cond delay="0"/>
                                  </p:stCondLst>
                                  <p:childTnLst>
                                    <p:set>
                                      <p:cBhvr>
                                        <p:cTn id="74" dur="1" fill="hold">
                                          <p:stCondLst>
                                            <p:cond delay="0"/>
                                          </p:stCondLst>
                                        </p:cTn>
                                        <p:tgtEl>
                                          <p:spTgt spid="956"/>
                                        </p:tgtEl>
                                        <p:attrNameLst>
                                          <p:attrName>style.visibility</p:attrName>
                                        </p:attrNameLst>
                                      </p:cBhvr>
                                      <p:to>
                                        <p:strVal val="visible"/>
                                      </p:to>
                                    </p:set>
                                    <p:animEffect transition="in" filter="fade">
                                      <p:cBhvr>
                                        <p:cTn id="75" dur="1000"/>
                                        <p:tgtEl>
                                          <p:spTgt spid="956"/>
                                        </p:tgtEl>
                                      </p:cBhvr>
                                    </p:animEffect>
                                  </p:childTnLst>
                                </p:cTn>
                              </p:par>
                              <p:par>
                                <p:cTn id="76" presetID="10" presetClass="entr" presetSubtype="0" fill="hold" nodeType="withEffect">
                                  <p:stCondLst>
                                    <p:cond delay="0"/>
                                  </p:stCondLst>
                                  <p:childTnLst>
                                    <p:set>
                                      <p:cBhvr>
                                        <p:cTn id="77" dur="1" fill="hold">
                                          <p:stCondLst>
                                            <p:cond delay="0"/>
                                          </p:stCondLst>
                                        </p:cTn>
                                        <p:tgtEl>
                                          <p:spTgt spid="957"/>
                                        </p:tgtEl>
                                        <p:attrNameLst>
                                          <p:attrName>style.visibility</p:attrName>
                                        </p:attrNameLst>
                                      </p:cBhvr>
                                      <p:to>
                                        <p:strVal val="visible"/>
                                      </p:to>
                                    </p:set>
                                    <p:animEffect transition="in" filter="fade">
                                      <p:cBhvr>
                                        <p:cTn id="78" dur="1000"/>
                                        <p:tgtEl>
                                          <p:spTgt spid="957"/>
                                        </p:tgtEl>
                                      </p:cBhvr>
                                    </p:animEffect>
                                  </p:childTnLst>
                                </p:cTn>
                              </p:par>
                              <p:par>
                                <p:cTn id="79" presetID="10" presetClass="entr" presetSubtype="0" fill="hold" nodeType="withEffect">
                                  <p:stCondLst>
                                    <p:cond delay="0"/>
                                  </p:stCondLst>
                                  <p:childTnLst>
                                    <p:set>
                                      <p:cBhvr>
                                        <p:cTn id="80" dur="1" fill="hold">
                                          <p:stCondLst>
                                            <p:cond delay="0"/>
                                          </p:stCondLst>
                                        </p:cTn>
                                        <p:tgtEl>
                                          <p:spTgt spid="958"/>
                                        </p:tgtEl>
                                        <p:attrNameLst>
                                          <p:attrName>style.visibility</p:attrName>
                                        </p:attrNameLst>
                                      </p:cBhvr>
                                      <p:to>
                                        <p:strVal val="visible"/>
                                      </p:to>
                                    </p:set>
                                    <p:animEffect transition="in" filter="fade">
                                      <p:cBhvr>
                                        <p:cTn id="81" dur="1000"/>
                                        <p:tgtEl>
                                          <p:spTgt spid="958"/>
                                        </p:tgtEl>
                                      </p:cBhvr>
                                    </p:animEffect>
                                  </p:childTnLst>
                                </p:cTn>
                              </p:par>
                              <p:par>
                                <p:cTn id="82" presetID="10" presetClass="entr" presetSubtype="0" fill="hold" nodeType="withEffect">
                                  <p:stCondLst>
                                    <p:cond delay="0"/>
                                  </p:stCondLst>
                                  <p:childTnLst>
                                    <p:set>
                                      <p:cBhvr>
                                        <p:cTn id="83" dur="1" fill="hold">
                                          <p:stCondLst>
                                            <p:cond delay="0"/>
                                          </p:stCondLst>
                                        </p:cTn>
                                        <p:tgtEl>
                                          <p:spTgt spid="959"/>
                                        </p:tgtEl>
                                        <p:attrNameLst>
                                          <p:attrName>style.visibility</p:attrName>
                                        </p:attrNameLst>
                                      </p:cBhvr>
                                      <p:to>
                                        <p:strVal val="visible"/>
                                      </p:to>
                                    </p:set>
                                    <p:animEffect transition="in" filter="fade">
                                      <p:cBhvr>
                                        <p:cTn id="84" dur="1000"/>
                                        <p:tgtEl>
                                          <p:spTgt spid="959"/>
                                        </p:tgtEl>
                                      </p:cBhvr>
                                    </p:animEffect>
                                  </p:childTnLst>
                                </p:cTn>
                              </p:par>
                              <p:par>
                                <p:cTn id="85" presetID="10" presetClass="entr" presetSubtype="0" fill="hold" nodeType="withEffect">
                                  <p:stCondLst>
                                    <p:cond delay="0"/>
                                  </p:stCondLst>
                                  <p:childTnLst>
                                    <p:set>
                                      <p:cBhvr>
                                        <p:cTn id="86" dur="1" fill="hold">
                                          <p:stCondLst>
                                            <p:cond delay="0"/>
                                          </p:stCondLst>
                                        </p:cTn>
                                        <p:tgtEl>
                                          <p:spTgt spid="960"/>
                                        </p:tgtEl>
                                        <p:attrNameLst>
                                          <p:attrName>style.visibility</p:attrName>
                                        </p:attrNameLst>
                                      </p:cBhvr>
                                      <p:to>
                                        <p:strVal val="visible"/>
                                      </p:to>
                                    </p:set>
                                    <p:animEffect transition="in" filter="fade">
                                      <p:cBhvr>
                                        <p:cTn id="87" dur="1000"/>
                                        <p:tgtEl>
                                          <p:spTgt spid="960"/>
                                        </p:tgtEl>
                                      </p:cBhvr>
                                    </p:animEffect>
                                  </p:childTnLst>
                                </p:cTn>
                              </p:par>
                              <p:par>
                                <p:cTn id="88" presetID="10" presetClass="entr" presetSubtype="0" fill="hold" nodeType="withEffect">
                                  <p:stCondLst>
                                    <p:cond delay="0"/>
                                  </p:stCondLst>
                                  <p:childTnLst>
                                    <p:set>
                                      <p:cBhvr>
                                        <p:cTn id="89" dur="1" fill="hold">
                                          <p:stCondLst>
                                            <p:cond delay="0"/>
                                          </p:stCondLst>
                                        </p:cTn>
                                        <p:tgtEl>
                                          <p:spTgt spid="961"/>
                                        </p:tgtEl>
                                        <p:attrNameLst>
                                          <p:attrName>style.visibility</p:attrName>
                                        </p:attrNameLst>
                                      </p:cBhvr>
                                      <p:to>
                                        <p:strVal val="visible"/>
                                      </p:to>
                                    </p:set>
                                    <p:animEffect transition="in" filter="fade">
                                      <p:cBhvr>
                                        <p:cTn id="90" dur="1000"/>
                                        <p:tgtEl>
                                          <p:spTgt spid="961"/>
                                        </p:tgtEl>
                                      </p:cBhvr>
                                    </p:animEffect>
                                  </p:childTnLst>
                                </p:cTn>
                              </p:par>
                              <p:par>
                                <p:cTn id="91" presetID="10" presetClass="entr" presetSubtype="0" fill="hold" nodeType="withEffect">
                                  <p:stCondLst>
                                    <p:cond delay="0"/>
                                  </p:stCondLst>
                                  <p:childTnLst>
                                    <p:set>
                                      <p:cBhvr>
                                        <p:cTn id="92" dur="1" fill="hold">
                                          <p:stCondLst>
                                            <p:cond delay="0"/>
                                          </p:stCondLst>
                                        </p:cTn>
                                        <p:tgtEl>
                                          <p:spTgt spid="962"/>
                                        </p:tgtEl>
                                        <p:attrNameLst>
                                          <p:attrName>style.visibility</p:attrName>
                                        </p:attrNameLst>
                                      </p:cBhvr>
                                      <p:to>
                                        <p:strVal val="visible"/>
                                      </p:to>
                                    </p:set>
                                    <p:animEffect transition="in" filter="fade">
                                      <p:cBhvr>
                                        <p:cTn id="93" dur="1000"/>
                                        <p:tgtEl>
                                          <p:spTgt spid="962"/>
                                        </p:tgtEl>
                                      </p:cBhvr>
                                    </p:animEffect>
                                  </p:childTnLst>
                                </p:cTn>
                              </p:par>
                              <p:par>
                                <p:cTn id="94" presetID="10" presetClass="entr" presetSubtype="0" fill="hold" nodeType="withEffect">
                                  <p:stCondLst>
                                    <p:cond delay="0"/>
                                  </p:stCondLst>
                                  <p:childTnLst>
                                    <p:set>
                                      <p:cBhvr>
                                        <p:cTn id="95" dur="1" fill="hold">
                                          <p:stCondLst>
                                            <p:cond delay="0"/>
                                          </p:stCondLst>
                                        </p:cTn>
                                        <p:tgtEl>
                                          <p:spTgt spid="963"/>
                                        </p:tgtEl>
                                        <p:attrNameLst>
                                          <p:attrName>style.visibility</p:attrName>
                                        </p:attrNameLst>
                                      </p:cBhvr>
                                      <p:to>
                                        <p:strVal val="visible"/>
                                      </p:to>
                                    </p:set>
                                    <p:animEffect transition="in" filter="fade">
                                      <p:cBhvr>
                                        <p:cTn id="96" dur="1000"/>
                                        <p:tgtEl>
                                          <p:spTgt spid="963"/>
                                        </p:tgtEl>
                                      </p:cBhvr>
                                    </p:animEffect>
                                  </p:childTnLst>
                                </p:cTn>
                              </p:par>
                              <p:par>
                                <p:cTn id="97" presetID="10" presetClass="entr" presetSubtype="0" fill="hold" nodeType="withEffect">
                                  <p:stCondLst>
                                    <p:cond delay="0"/>
                                  </p:stCondLst>
                                  <p:childTnLst>
                                    <p:set>
                                      <p:cBhvr>
                                        <p:cTn id="98" dur="1" fill="hold">
                                          <p:stCondLst>
                                            <p:cond delay="0"/>
                                          </p:stCondLst>
                                        </p:cTn>
                                        <p:tgtEl>
                                          <p:spTgt spid="964"/>
                                        </p:tgtEl>
                                        <p:attrNameLst>
                                          <p:attrName>style.visibility</p:attrName>
                                        </p:attrNameLst>
                                      </p:cBhvr>
                                      <p:to>
                                        <p:strVal val="visible"/>
                                      </p:to>
                                    </p:set>
                                    <p:animEffect transition="in" filter="fade">
                                      <p:cBhvr>
                                        <p:cTn id="99" dur="1000"/>
                                        <p:tgtEl>
                                          <p:spTgt spid="964"/>
                                        </p:tgtEl>
                                      </p:cBhvr>
                                    </p:animEffect>
                                  </p:childTnLst>
                                </p:cTn>
                              </p:par>
                              <p:par>
                                <p:cTn id="100" presetID="10" presetClass="entr" presetSubtype="0" fill="hold" nodeType="withEffect">
                                  <p:stCondLst>
                                    <p:cond delay="0"/>
                                  </p:stCondLst>
                                  <p:childTnLst>
                                    <p:set>
                                      <p:cBhvr>
                                        <p:cTn id="101" dur="1" fill="hold">
                                          <p:stCondLst>
                                            <p:cond delay="0"/>
                                          </p:stCondLst>
                                        </p:cTn>
                                        <p:tgtEl>
                                          <p:spTgt spid="965"/>
                                        </p:tgtEl>
                                        <p:attrNameLst>
                                          <p:attrName>style.visibility</p:attrName>
                                        </p:attrNameLst>
                                      </p:cBhvr>
                                      <p:to>
                                        <p:strVal val="visible"/>
                                      </p:to>
                                    </p:set>
                                    <p:animEffect transition="in" filter="fade">
                                      <p:cBhvr>
                                        <p:cTn id="102" dur="1000"/>
                                        <p:tgtEl>
                                          <p:spTgt spid="965"/>
                                        </p:tgtEl>
                                      </p:cBhvr>
                                    </p:animEffect>
                                  </p:childTnLst>
                                </p:cTn>
                              </p:par>
                              <p:par>
                                <p:cTn id="103" presetID="10" presetClass="entr" presetSubtype="0" fill="hold" nodeType="withEffect">
                                  <p:stCondLst>
                                    <p:cond delay="0"/>
                                  </p:stCondLst>
                                  <p:childTnLst>
                                    <p:set>
                                      <p:cBhvr>
                                        <p:cTn id="104" dur="1" fill="hold">
                                          <p:stCondLst>
                                            <p:cond delay="0"/>
                                          </p:stCondLst>
                                        </p:cTn>
                                        <p:tgtEl>
                                          <p:spTgt spid="966"/>
                                        </p:tgtEl>
                                        <p:attrNameLst>
                                          <p:attrName>style.visibility</p:attrName>
                                        </p:attrNameLst>
                                      </p:cBhvr>
                                      <p:to>
                                        <p:strVal val="visible"/>
                                      </p:to>
                                    </p:set>
                                    <p:animEffect transition="in" filter="fade">
                                      <p:cBhvr>
                                        <p:cTn id="105" dur="1000"/>
                                        <p:tgtEl>
                                          <p:spTgt spid="966"/>
                                        </p:tgtEl>
                                      </p:cBhvr>
                                    </p:animEffect>
                                  </p:childTnLst>
                                </p:cTn>
                              </p:par>
                              <p:par>
                                <p:cTn id="106" presetID="10" presetClass="entr" presetSubtype="0" fill="hold" nodeType="withEffect">
                                  <p:stCondLst>
                                    <p:cond delay="0"/>
                                  </p:stCondLst>
                                  <p:childTnLst>
                                    <p:set>
                                      <p:cBhvr>
                                        <p:cTn id="107" dur="1" fill="hold">
                                          <p:stCondLst>
                                            <p:cond delay="0"/>
                                          </p:stCondLst>
                                        </p:cTn>
                                        <p:tgtEl>
                                          <p:spTgt spid="967"/>
                                        </p:tgtEl>
                                        <p:attrNameLst>
                                          <p:attrName>style.visibility</p:attrName>
                                        </p:attrNameLst>
                                      </p:cBhvr>
                                      <p:to>
                                        <p:strVal val="visible"/>
                                      </p:to>
                                    </p:set>
                                    <p:animEffect transition="in" filter="fade">
                                      <p:cBhvr>
                                        <p:cTn id="108" dur="1000"/>
                                        <p:tgtEl>
                                          <p:spTgt spid="967"/>
                                        </p:tgtEl>
                                      </p:cBhvr>
                                    </p:animEffect>
                                  </p:childTnLst>
                                </p:cTn>
                              </p:par>
                              <p:par>
                                <p:cTn id="109" presetID="10" presetClass="entr" presetSubtype="0" fill="hold" nodeType="withEffect">
                                  <p:stCondLst>
                                    <p:cond delay="0"/>
                                  </p:stCondLst>
                                  <p:childTnLst>
                                    <p:set>
                                      <p:cBhvr>
                                        <p:cTn id="110" dur="1" fill="hold">
                                          <p:stCondLst>
                                            <p:cond delay="0"/>
                                          </p:stCondLst>
                                        </p:cTn>
                                        <p:tgtEl>
                                          <p:spTgt spid="968"/>
                                        </p:tgtEl>
                                        <p:attrNameLst>
                                          <p:attrName>style.visibility</p:attrName>
                                        </p:attrNameLst>
                                      </p:cBhvr>
                                      <p:to>
                                        <p:strVal val="visible"/>
                                      </p:to>
                                    </p:set>
                                    <p:animEffect transition="in" filter="fade">
                                      <p:cBhvr>
                                        <p:cTn id="111" dur="1000"/>
                                        <p:tgtEl>
                                          <p:spTgt spid="968"/>
                                        </p:tgtEl>
                                      </p:cBhvr>
                                    </p:animEffect>
                                  </p:childTnLst>
                                </p:cTn>
                              </p:par>
                              <p:par>
                                <p:cTn id="112" presetID="10" presetClass="entr" presetSubtype="0" fill="hold" nodeType="withEffect">
                                  <p:stCondLst>
                                    <p:cond delay="0"/>
                                  </p:stCondLst>
                                  <p:childTnLst>
                                    <p:set>
                                      <p:cBhvr>
                                        <p:cTn id="113" dur="1" fill="hold">
                                          <p:stCondLst>
                                            <p:cond delay="0"/>
                                          </p:stCondLst>
                                        </p:cTn>
                                        <p:tgtEl>
                                          <p:spTgt spid="969"/>
                                        </p:tgtEl>
                                        <p:attrNameLst>
                                          <p:attrName>style.visibility</p:attrName>
                                        </p:attrNameLst>
                                      </p:cBhvr>
                                      <p:to>
                                        <p:strVal val="visible"/>
                                      </p:to>
                                    </p:set>
                                    <p:animEffect transition="in" filter="fade">
                                      <p:cBhvr>
                                        <p:cTn id="114" dur="1000"/>
                                        <p:tgtEl>
                                          <p:spTgt spid="969"/>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nodeType="clickEffect">
                                  <p:stCondLst>
                                    <p:cond delay="0"/>
                                  </p:stCondLst>
                                  <p:childTnLst>
                                    <p:set>
                                      <p:cBhvr>
                                        <p:cTn id="118" dur="1" fill="hold">
                                          <p:stCondLst>
                                            <p:cond delay="0"/>
                                          </p:stCondLst>
                                        </p:cTn>
                                        <p:tgtEl>
                                          <p:spTgt spid="970"/>
                                        </p:tgtEl>
                                        <p:attrNameLst>
                                          <p:attrName>style.visibility</p:attrName>
                                        </p:attrNameLst>
                                      </p:cBhvr>
                                      <p:to>
                                        <p:strVal val="visible"/>
                                      </p:to>
                                    </p:set>
                                    <p:animEffect transition="in" filter="fade">
                                      <p:cBhvr>
                                        <p:cTn id="119" dur="1000"/>
                                        <p:tgtEl>
                                          <p:spTgt spid="970"/>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nodeType="clickEffect">
                                  <p:stCondLst>
                                    <p:cond delay="0"/>
                                  </p:stCondLst>
                                  <p:childTnLst>
                                    <p:set>
                                      <p:cBhvr>
                                        <p:cTn id="123" dur="1" fill="hold">
                                          <p:stCondLst>
                                            <p:cond delay="0"/>
                                          </p:stCondLst>
                                        </p:cTn>
                                        <p:tgtEl>
                                          <p:spTgt spid="971"/>
                                        </p:tgtEl>
                                        <p:attrNameLst>
                                          <p:attrName>style.visibility</p:attrName>
                                        </p:attrNameLst>
                                      </p:cBhvr>
                                      <p:to>
                                        <p:strVal val="visible"/>
                                      </p:to>
                                    </p:set>
                                    <p:animEffect transition="in" filter="fade">
                                      <p:cBhvr>
                                        <p:cTn id="124" dur="1000"/>
                                        <p:tgtEl>
                                          <p:spTgt spid="971"/>
                                        </p:tgtEl>
                                      </p:cBhvr>
                                    </p:animEffect>
                                  </p:childTnLst>
                                </p:cTn>
                              </p:par>
                              <p:par>
                                <p:cTn id="125" presetID="10" presetClass="entr" presetSubtype="0" fill="hold" nodeType="withEffect">
                                  <p:stCondLst>
                                    <p:cond delay="0"/>
                                  </p:stCondLst>
                                  <p:childTnLst>
                                    <p:set>
                                      <p:cBhvr>
                                        <p:cTn id="126" dur="1" fill="hold">
                                          <p:stCondLst>
                                            <p:cond delay="0"/>
                                          </p:stCondLst>
                                        </p:cTn>
                                        <p:tgtEl>
                                          <p:spTgt spid="973"/>
                                        </p:tgtEl>
                                        <p:attrNameLst>
                                          <p:attrName>style.visibility</p:attrName>
                                        </p:attrNameLst>
                                      </p:cBhvr>
                                      <p:to>
                                        <p:strVal val="visible"/>
                                      </p:to>
                                    </p:set>
                                    <p:animEffect transition="in" filter="fade">
                                      <p:cBhvr>
                                        <p:cTn id="127" dur="1000"/>
                                        <p:tgtEl>
                                          <p:spTgt spid="9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Shape 978"/>
        <p:cNvGrpSpPr/>
        <p:nvPr/>
      </p:nvGrpSpPr>
      <p:grpSpPr>
        <a:xfrm>
          <a:off x="0" y="0"/>
          <a:ext cx="0" cy="0"/>
          <a:chOff x="0" y="0"/>
          <a:chExt cx="0" cy="0"/>
        </a:xfrm>
      </p:grpSpPr>
      <p:sp>
        <p:nvSpPr>
          <p:cNvPr id="979" name="Google Shape;979;p45"/>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CT Vaccine Requirements for Public </a:t>
            </a:r>
            <a:r>
              <a:rPr lang="en" u="sng">
                <a:solidFill>
                  <a:schemeClr val="hlink"/>
                </a:solidFill>
                <a:hlinkClick r:id="rId3"/>
              </a:rPr>
              <a:t>School</a:t>
            </a:r>
            <a:endParaRPr/>
          </a:p>
        </p:txBody>
      </p:sp>
      <p:graphicFrame>
        <p:nvGraphicFramePr>
          <p:cNvPr id="980" name="Google Shape;980;p45"/>
          <p:cNvGraphicFramePr/>
          <p:nvPr>
            <p:extLst>
              <p:ext uri="{D42A27DB-BD31-4B8C-83A1-F6EECF244321}">
                <p14:modId xmlns:p14="http://schemas.microsoft.com/office/powerpoint/2010/main" val="2278789438"/>
              </p:ext>
            </p:extLst>
          </p:nvPr>
        </p:nvGraphicFramePr>
        <p:xfrm>
          <a:off x="952500" y="1169763"/>
          <a:ext cx="7239000" cy="3444060"/>
        </p:xfrm>
        <a:graphic>
          <a:graphicData uri="http://schemas.openxmlformats.org/drawingml/2006/table">
            <a:tbl>
              <a:tblPr firstRow="1">
                <a:noFill/>
                <a:tableStyleId>{970E2720-E067-4740-87EF-C3AC4232E774}</a:tableStyleId>
              </a:tblPr>
              <a:tblGrid>
                <a:gridCol w="1468775">
                  <a:extLst>
                    <a:ext uri="{9D8B030D-6E8A-4147-A177-3AD203B41FA5}">
                      <a16:colId xmlns:a16="http://schemas.microsoft.com/office/drawing/2014/main" val="20000"/>
                    </a:ext>
                  </a:extLst>
                </a:gridCol>
                <a:gridCol w="5770225">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
                        <a:t>Hep B</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3 doses, last dose on or after 24 weeks of age </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
                        <a:t>Tdap/Td</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a:t>1 dose for students who have completed their primary DTaP series.</a:t>
                      </a:r>
                      <a:endParaRPr/>
                    </a:p>
                    <a:p>
                      <a:pPr marL="0" lvl="0" indent="0" algn="l" rtl="0">
                        <a:spcBef>
                          <a:spcPts val="0"/>
                        </a:spcBef>
                        <a:spcAft>
                          <a:spcPts val="0"/>
                        </a:spcAft>
                        <a:buNone/>
                      </a:pPr>
                      <a:r>
                        <a:rPr lang="en"/>
                        <a:t>Students who start the series at age 7 or older only need 3 doses of</a:t>
                      </a:r>
                      <a:endParaRPr/>
                    </a:p>
                    <a:p>
                      <a:pPr marL="0" lvl="0" indent="0" algn="l" rtl="0">
                        <a:spcBef>
                          <a:spcPts val="0"/>
                        </a:spcBef>
                        <a:spcAft>
                          <a:spcPts val="0"/>
                        </a:spcAft>
                        <a:buNone/>
                      </a:pPr>
                      <a:r>
                        <a:rPr lang="en"/>
                        <a:t>tetanus-diphtheria containing vaccine, one of which must be Tdap</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rgbClr val="D6A977"/>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
                        <a:t>Polio</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At least 3 doses. The last dose must be given on or after 4th birthday</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
                        <a:t>MMR</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a:t>2 doses separated by at least 28 days, 1st dose on or after 1st birthday</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rgbClr val="D6A977"/>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
                        <a:t>Varicella</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dk2"/>
                    </a:solidFill>
                  </a:tcPr>
                </a:tc>
                <a:tc>
                  <a:txBody>
                    <a:bodyPr/>
                    <a:lstStyle/>
                    <a:p>
                      <a:pPr marL="0" lvl="0" indent="0" algn="l" rtl="0">
                        <a:spcBef>
                          <a:spcPts val="0"/>
                        </a:spcBef>
                        <a:spcAft>
                          <a:spcPts val="0"/>
                        </a:spcAft>
                        <a:buNone/>
                      </a:pPr>
                      <a:r>
                        <a:rPr lang="en"/>
                        <a:t>2 doses separated by at least 3 months-1</a:t>
                      </a:r>
                      <a:endParaRPr/>
                    </a:p>
                    <a:p>
                      <a:pPr marL="0" lvl="0" indent="0" algn="l" rtl="0">
                        <a:spcBef>
                          <a:spcPts val="0"/>
                        </a:spcBef>
                        <a:spcAft>
                          <a:spcPts val="0"/>
                        </a:spcAft>
                        <a:buNone/>
                      </a:pPr>
                      <a:r>
                        <a:rPr lang="en"/>
                        <a:t>st dose on or after 1st birthday;</a:t>
                      </a:r>
                      <a:endParaRPr/>
                    </a:p>
                    <a:p>
                      <a:pPr marL="0" lvl="0" indent="0" algn="l" rtl="0">
                        <a:spcBef>
                          <a:spcPts val="0"/>
                        </a:spcBef>
                        <a:spcAft>
                          <a:spcPts val="0"/>
                        </a:spcAft>
                        <a:buNone/>
                      </a:pPr>
                      <a:r>
                        <a:rPr lang="en"/>
                        <a:t>or verification of disease. 28 days between doses is acceptable if the</a:t>
                      </a:r>
                      <a:endParaRPr/>
                    </a:p>
                    <a:p>
                      <a:pPr marL="0" lvl="0" indent="0" algn="l" rtl="0">
                        <a:spcBef>
                          <a:spcPts val="0"/>
                        </a:spcBef>
                        <a:spcAft>
                          <a:spcPts val="0"/>
                        </a:spcAft>
                        <a:buNone/>
                      </a:pPr>
                      <a:r>
                        <a:rPr lang="en"/>
                        <a:t>doses have already been administered.</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
                        <a:t>Meningococcal</a:t>
                      </a:r>
                      <a:endParaRPr/>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chemeClr val="accent5"/>
                    </a:solidFill>
                  </a:tcPr>
                </a:tc>
                <a:tc>
                  <a:txBody>
                    <a:bodyPr/>
                    <a:lstStyle/>
                    <a:p>
                      <a:pPr marL="0" lvl="0" indent="0" algn="l" rtl="0">
                        <a:spcBef>
                          <a:spcPts val="0"/>
                        </a:spcBef>
                        <a:spcAft>
                          <a:spcPts val="0"/>
                        </a:spcAft>
                        <a:buNone/>
                      </a:pPr>
                      <a:r>
                        <a:rPr lang="en" dirty="0"/>
                        <a:t>1 dose</a:t>
                      </a:r>
                      <a:endParaRPr dirty="0"/>
                    </a:p>
                  </a:txBody>
                  <a:tcPr marL="91425" marR="91425" marT="91425" marB="91425">
                    <a:lnL w="38100" cap="flat" cmpd="sng">
                      <a:solidFill>
                        <a:srgbClr val="D98A23"/>
                      </a:solidFill>
                      <a:prstDash val="solid"/>
                      <a:round/>
                      <a:headEnd type="none" w="sm" len="sm"/>
                      <a:tailEnd type="none" w="sm" len="sm"/>
                    </a:lnL>
                    <a:lnR w="38100" cap="flat" cmpd="sng">
                      <a:solidFill>
                        <a:srgbClr val="D98A23"/>
                      </a:solidFill>
                      <a:prstDash val="solid"/>
                      <a:round/>
                      <a:headEnd type="none" w="sm" len="sm"/>
                      <a:tailEnd type="none" w="sm" len="sm"/>
                    </a:lnR>
                    <a:lnT w="38100" cap="flat" cmpd="sng">
                      <a:solidFill>
                        <a:srgbClr val="D98A23"/>
                      </a:solidFill>
                      <a:prstDash val="solid"/>
                      <a:round/>
                      <a:headEnd type="none" w="sm" len="sm"/>
                      <a:tailEnd type="none" w="sm" len="sm"/>
                    </a:lnT>
                    <a:lnB w="38100" cap="flat" cmpd="sng">
                      <a:solidFill>
                        <a:srgbClr val="D98A23"/>
                      </a:solidFill>
                      <a:prstDash val="solid"/>
                      <a:round/>
                      <a:headEnd type="none" w="sm" len="sm"/>
                      <a:tailEnd type="none" w="sm" len="sm"/>
                    </a:lnB>
                    <a:solidFill>
                      <a:srgbClr val="D6A977"/>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84"/>
        <p:cNvGrpSpPr/>
        <p:nvPr/>
      </p:nvGrpSpPr>
      <p:grpSpPr>
        <a:xfrm>
          <a:off x="0" y="0"/>
          <a:ext cx="0" cy="0"/>
          <a:chOff x="0" y="0"/>
          <a:chExt cx="0" cy="0"/>
        </a:xfrm>
      </p:grpSpPr>
      <p:grpSp>
        <p:nvGrpSpPr>
          <p:cNvPr id="985" name="Google Shape;985;p46">
            <a:extLst>
              <a:ext uri="{C183D7F6-B498-43B3-948B-1728B52AA6E4}">
                <adec:decorative xmlns:adec="http://schemas.microsoft.com/office/drawing/2017/decorative" val="1"/>
              </a:ext>
            </a:extLst>
          </p:cNvPr>
          <p:cNvGrpSpPr/>
          <p:nvPr/>
        </p:nvGrpSpPr>
        <p:grpSpPr>
          <a:xfrm flipH="1">
            <a:off x="714929" y="475024"/>
            <a:ext cx="3518386" cy="4381192"/>
            <a:chOff x="4449227" y="475025"/>
            <a:chExt cx="3494623" cy="4381192"/>
          </a:xfrm>
        </p:grpSpPr>
        <p:sp>
          <p:nvSpPr>
            <p:cNvPr id="986" name="Google Shape;986;p46"/>
            <p:cNvSpPr/>
            <p:nvPr/>
          </p:nvSpPr>
          <p:spPr>
            <a:xfrm>
              <a:off x="5915025" y="4602300"/>
              <a:ext cx="1933800" cy="1698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87" name="Google Shape;987;p46"/>
            <p:cNvGrpSpPr/>
            <p:nvPr/>
          </p:nvGrpSpPr>
          <p:grpSpPr>
            <a:xfrm>
              <a:off x="4449227" y="475025"/>
              <a:ext cx="3494623" cy="4381192"/>
              <a:chOff x="4449227" y="475025"/>
              <a:chExt cx="3494623" cy="4381192"/>
            </a:xfrm>
          </p:grpSpPr>
          <p:sp>
            <p:nvSpPr>
              <p:cNvPr id="988" name="Google Shape;988;p46"/>
              <p:cNvSpPr/>
              <p:nvPr/>
            </p:nvSpPr>
            <p:spPr>
              <a:xfrm>
                <a:off x="7341973" y="2578850"/>
                <a:ext cx="37076" cy="413620"/>
              </a:xfrm>
              <a:custGeom>
                <a:avLst/>
                <a:gdLst/>
                <a:ahLst/>
                <a:cxnLst/>
                <a:rect l="l" t="t" r="r" b="b"/>
                <a:pathLst>
                  <a:path w="1513" h="16879" extrusionOk="0">
                    <a:moveTo>
                      <a:pt x="561" y="1"/>
                    </a:moveTo>
                    <a:lnTo>
                      <a:pt x="0" y="74"/>
                    </a:lnTo>
                    <a:cubicBezTo>
                      <a:pt x="854" y="5610"/>
                      <a:pt x="952" y="11244"/>
                      <a:pt x="269" y="16805"/>
                    </a:cubicBezTo>
                    <a:lnTo>
                      <a:pt x="830" y="16878"/>
                    </a:lnTo>
                    <a:cubicBezTo>
                      <a:pt x="1513" y="11269"/>
                      <a:pt x="1415" y="5586"/>
                      <a:pt x="561" y="1"/>
                    </a:cubicBezTo>
                    <a:close/>
                  </a:path>
                </a:pathLst>
              </a:custGeom>
              <a:solidFill>
                <a:srgbClr val="92B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989;p46"/>
              <p:cNvSpPr/>
              <p:nvPr/>
            </p:nvSpPr>
            <p:spPr>
              <a:xfrm>
                <a:off x="7088562" y="2984074"/>
                <a:ext cx="274946" cy="698098"/>
              </a:xfrm>
              <a:custGeom>
                <a:avLst/>
                <a:gdLst/>
                <a:ahLst/>
                <a:cxnLst/>
                <a:rect l="l" t="t" r="r" b="b"/>
                <a:pathLst>
                  <a:path w="11220" h="28488" extrusionOk="0">
                    <a:moveTo>
                      <a:pt x="10658" y="1"/>
                    </a:moveTo>
                    <a:cubicBezTo>
                      <a:pt x="10561" y="708"/>
                      <a:pt x="10463" y="1415"/>
                      <a:pt x="10366" y="2123"/>
                    </a:cubicBezTo>
                    <a:lnTo>
                      <a:pt x="10927" y="2220"/>
                    </a:lnTo>
                    <a:cubicBezTo>
                      <a:pt x="11024" y="1513"/>
                      <a:pt x="11122" y="781"/>
                      <a:pt x="11219" y="50"/>
                    </a:cubicBezTo>
                    <a:lnTo>
                      <a:pt x="10658" y="1"/>
                    </a:lnTo>
                    <a:close/>
                    <a:moveTo>
                      <a:pt x="10000" y="4245"/>
                    </a:moveTo>
                    <a:cubicBezTo>
                      <a:pt x="9878" y="4952"/>
                      <a:pt x="9732" y="5659"/>
                      <a:pt x="9585" y="6367"/>
                    </a:cubicBezTo>
                    <a:lnTo>
                      <a:pt x="10122" y="6488"/>
                    </a:lnTo>
                    <a:cubicBezTo>
                      <a:pt x="10293" y="5781"/>
                      <a:pt x="10439" y="5074"/>
                      <a:pt x="10561" y="4342"/>
                    </a:cubicBezTo>
                    <a:lnTo>
                      <a:pt x="10000" y="4245"/>
                    </a:lnTo>
                    <a:close/>
                    <a:moveTo>
                      <a:pt x="9073" y="8440"/>
                    </a:moveTo>
                    <a:cubicBezTo>
                      <a:pt x="8902" y="9147"/>
                      <a:pt x="8707" y="9830"/>
                      <a:pt x="8488" y="10513"/>
                    </a:cubicBezTo>
                    <a:lnTo>
                      <a:pt x="9024" y="10683"/>
                    </a:lnTo>
                    <a:cubicBezTo>
                      <a:pt x="9244" y="10001"/>
                      <a:pt x="9439" y="9293"/>
                      <a:pt x="9610" y="8586"/>
                    </a:cubicBezTo>
                    <a:lnTo>
                      <a:pt x="9073" y="8440"/>
                    </a:lnTo>
                    <a:close/>
                    <a:moveTo>
                      <a:pt x="7854" y="12561"/>
                    </a:moveTo>
                    <a:cubicBezTo>
                      <a:pt x="7610" y="13244"/>
                      <a:pt x="7366" y="13927"/>
                      <a:pt x="7122" y="14610"/>
                    </a:cubicBezTo>
                    <a:lnTo>
                      <a:pt x="7659" y="14805"/>
                    </a:lnTo>
                    <a:cubicBezTo>
                      <a:pt x="7902" y="14147"/>
                      <a:pt x="8146" y="13440"/>
                      <a:pt x="8390" y="12757"/>
                    </a:cubicBezTo>
                    <a:lnTo>
                      <a:pt x="7854" y="12561"/>
                    </a:lnTo>
                    <a:close/>
                    <a:moveTo>
                      <a:pt x="6341" y="16610"/>
                    </a:moveTo>
                    <a:cubicBezTo>
                      <a:pt x="6049" y="17269"/>
                      <a:pt x="5780" y="17927"/>
                      <a:pt x="5463" y="18561"/>
                    </a:cubicBezTo>
                    <a:lnTo>
                      <a:pt x="5976" y="18805"/>
                    </a:lnTo>
                    <a:cubicBezTo>
                      <a:pt x="6268" y="18171"/>
                      <a:pt x="6561" y="17488"/>
                      <a:pt x="6854" y="16805"/>
                    </a:cubicBezTo>
                    <a:lnTo>
                      <a:pt x="6341" y="16610"/>
                    </a:lnTo>
                    <a:close/>
                    <a:moveTo>
                      <a:pt x="4561" y="20513"/>
                    </a:moveTo>
                    <a:cubicBezTo>
                      <a:pt x="4244" y="21171"/>
                      <a:pt x="3902" y="21805"/>
                      <a:pt x="3561" y="22439"/>
                    </a:cubicBezTo>
                    <a:lnTo>
                      <a:pt x="4030" y="22697"/>
                    </a:lnTo>
                    <a:lnTo>
                      <a:pt x="4030" y="22697"/>
                    </a:lnTo>
                    <a:cubicBezTo>
                      <a:pt x="4394" y="22066"/>
                      <a:pt x="4733" y="21412"/>
                      <a:pt x="5049" y="20781"/>
                    </a:cubicBezTo>
                    <a:lnTo>
                      <a:pt x="4561" y="20513"/>
                    </a:lnTo>
                    <a:close/>
                    <a:moveTo>
                      <a:pt x="4030" y="22697"/>
                    </a:moveTo>
                    <a:lnTo>
                      <a:pt x="4030" y="22697"/>
                    </a:lnTo>
                    <a:cubicBezTo>
                      <a:pt x="4028" y="22701"/>
                      <a:pt x="4026" y="22704"/>
                      <a:pt x="4024" y="22708"/>
                    </a:cubicBezTo>
                    <a:lnTo>
                      <a:pt x="4049" y="22708"/>
                    </a:lnTo>
                    <a:lnTo>
                      <a:pt x="4030" y="22697"/>
                    </a:lnTo>
                    <a:close/>
                    <a:moveTo>
                      <a:pt x="2488" y="24293"/>
                    </a:moveTo>
                    <a:cubicBezTo>
                      <a:pt x="2122" y="24903"/>
                      <a:pt x="1732" y="25512"/>
                      <a:pt x="1366" y="26122"/>
                    </a:cubicBezTo>
                    <a:lnTo>
                      <a:pt x="1812" y="26428"/>
                    </a:lnTo>
                    <a:lnTo>
                      <a:pt x="1812" y="26428"/>
                    </a:lnTo>
                    <a:cubicBezTo>
                      <a:pt x="2200" y="25822"/>
                      <a:pt x="2588" y="25216"/>
                      <a:pt x="2976" y="24586"/>
                    </a:cubicBezTo>
                    <a:lnTo>
                      <a:pt x="2488" y="24293"/>
                    </a:lnTo>
                    <a:close/>
                    <a:moveTo>
                      <a:pt x="1812" y="26428"/>
                    </a:moveTo>
                    <a:cubicBezTo>
                      <a:pt x="1810" y="26431"/>
                      <a:pt x="1807" y="26435"/>
                      <a:pt x="1805" y="26439"/>
                    </a:cubicBezTo>
                    <a:lnTo>
                      <a:pt x="1829" y="26439"/>
                    </a:lnTo>
                    <a:lnTo>
                      <a:pt x="1812" y="26428"/>
                    </a:lnTo>
                    <a:close/>
                    <a:moveTo>
                      <a:pt x="171" y="27927"/>
                    </a:moveTo>
                    <a:lnTo>
                      <a:pt x="0" y="28146"/>
                    </a:lnTo>
                    <a:lnTo>
                      <a:pt x="464" y="28488"/>
                    </a:lnTo>
                    <a:lnTo>
                      <a:pt x="634" y="28244"/>
                    </a:lnTo>
                    <a:lnTo>
                      <a:pt x="171" y="27927"/>
                    </a:lnTo>
                    <a:close/>
                  </a:path>
                </a:pathLst>
              </a:custGeom>
              <a:solidFill>
                <a:srgbClr val="92B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990;p46"/>
              <p:cNvSpPr/>
              <p:nvPr/>
            </p:nvSpPr>
            <p:spPr>
              <a:xfrm>
                <a:off x="6414957" y="3360013"/>
                <a:ext cx="601279" cy="604269"/>
              </a:xfrm>
              <a:custGeom>
                <a:avLst/>
                <a:gdLst/>
                <a:ahLst/>
                <a:cxnLst/>
                <a:rect l="l" t="t" r="r" b="b"/>
                <a:pathLst>
                  <a:path w="24537" h="24659" extrusionOk="0">
                    <a:moveTo>
                      <a:pt x="23927" y="1"/>
                    </a:moveTo>
                    <a:cubicBezTo>
                      <a:pt x="18879" y="10464"/>
                      <a:pt x="10440" y="18927"/>
                      <a:pt x="1" y="24049"/>
                    </a:cubicBezTo>
                    <a:lnTo>
                      <a:pt x="294" y="24659"/>
                    </a:lnTo>
                    <a:cubicBezTo>
                      <a:pt x="10879" y="19488"/>
                      <a:pt x="19415" y="10903"/>
                      <a:pt x="24537" y="294"/>
                    </a:cubicBezTo>
                    <a:lnTo>
                      <a:pt x="23927" y="1"/>
                    </a:lnTo>
                    <a:close/>
                  </a:path>
                </a:pathLst>
              </a:custGeom>
              <a:solidFill>
                <a:srgbClr val="92B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991;p46"/>
              <p:cNvSpPr/>
              <p:nvPr/>
            </p:nvSpPr>
            <p:spPr>
              <a:xfrm>
                <a:off x="5047286" y="1347619"/>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2" name="Google Shape;992;p46"/>
              <p:cNvSpPr/>
              <p:nvPr/>
            </p:nvSpPr>
            <p:spPr>
              <a:xfrm>
                <a:off x="7943826" y="1770780"/>
                <a:ext cx="25" cy="25"/>
              </a:xfrm>
              <a:custGeom>
                <a:avLst/>
                <a:gdLst/>
                <a:ahLst/>
                <a:cxnLst/>
                <a:rect l="l" t="t" r="r" b="b"/>
                <a:pathLst>
                  <a:path w="1" h="1" extrusionOk="0">
                    <a:moveTo>
                      <a:pt x="1" y="1"/>
                    </a:move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46"/>
              <p:cNvSpPr/>
              <p:nvPr/>
            </p:nvSpPr>
            <p:spPr>
              <a:xfrm>
                <a:off x="7371110" y="2940454"/>
                <a:ext cx="285851" cy="437267"/>
              </a:xfrm>
              <a:custGeom>
                <a:avLst/>
                <a:gdLst/>
                <a:ahLst/>
                <a:cxnLst/>
                <a:rect l="l" t="t" r="r" b="b"/>
                <a:pathLst>
                  <a:path w="11665" h="17844" extrusionOk="0">
                    <a:moveTo>
                      <a:pt x="5348" y="0"/>
                    </a:moveTo>
                    <a:cubicBezTo>
                      <a:pt x="5250" y="1000"/>
                      <a:pt x="5080" y="1976"/>
                      <a:pt x="4860" y="2952"/>
                    </a:cubicBezTo>
                    <a:cubicBezTo>
                      <a:pt x="4226" y="5732"/>
                      <a:pt x="2763" y="6488"/>
                      <a:pt x="1738" y="7464"/>
                    </a:cubicBezTo>
                    <a:cubicBezTo>
                      <a:pt x="904" y="8278"/>
                      <a:pt x="1525" y="9237"/>
                      <a:pt x="2166" y="9237"/>
                    </a:cubicBezTo>
                    <a:cubicBezTo>
                      <a:pt x="2313" y="9237"/>
                      <a:pt x="2460" y="9187"/>
                      <a:pt x="2592" y="9073"/>
                    </a:cubicBezTo>
                    <a:cubicBezTo>
                      <a:pt x="3348" y="8366"/>
                      <a:pt x="4201" y="7756"/>
                      <a:pt x="4202" y="7756"/>
                    </a:cubicBezTo>
                    <a:lnTo>
                      <a:pt x="4202" y="7756"/>
                    </a:lnTo>
                    <a:lnTo>
                      <a:pt x="3519" y="9805"/>
                    </a:lnTo>
                    <a:cubicBezTo>
                      <a:pt x="3519" y="9805"/>
                      <a:pt x="1202" y="13024"/>
                      <a:pt x="519" y="14049"/>
                    </a:cubicBezTo>
                    <a:cubicBezTo>
                      <a:pt x="0" y="14799"/>
                      <a:pt x="464" y="15367"/>
                      <a:pt x="970" y="15367"/>
                    </a:cubicBezTo>
                    <a:cubicBezTo>
                      <a:pt x="1154" y="15367"/>
                      <a:pt x="1344" y="15291"/>
                      <a:pt x="1494" y="15122"/>
                    </a:cubicBezTo>
                    <a:cubicBezTo>
                      <a:pt x="2031" y="14488"/>
                      <a:pt x="4591" y="11489"/>
                      <a:pt x="4592" y="11488"/>
                    </a:cubicBezTo>
                    <a:lnTo>
                      <a:pt x="4592" y="11488"/>
                    </a:lnTo>
                    <a:cubicBezTo>
                      <a:pt x="4591" y="11489"/>
                      <a:pt x="2153" y="15244"/>
                      <a:pt x="1519" y="16171"/>
                    </a:cubicBezTo>
                    <a:cubicBezTo>
                      <a:pt x="1053" y="16852"/>
                      <a:pt x="1667" y="17362"/>
                      <a:pt x="2180" y="17362"/>
                    </a:cubicBezTo>
                    <a:cubicBezTo>
                      <a:pt x="2365" y="17362"/>
                      <a:pt x="2537" y="17295"/>
                      <a:pt x="2641" y="17146"/>
                    </a:cubicBezTo>
                    <a:lnTo>
                      <a:pt x="5787" y="12707"/>
                    </a:lnTo>
                    <a:lnTo>
                      <a:pt x="5787" y="12707"/>
                    </a:lnTo>
                    <a:cubicBezTo>
                      <a:pt x="5786" y="12708"/>
                      <a:pt x="3909" y="16024"/>
                      <a:pt x="3421" y="16951"/>
                    </a:cubicBezTo>
                    <a:cubicBezTo>
                      <a:pt x="3127" y="17441"/>
                      <a:pt x="3522" y="17844"/>
                      <a:pt x="3940" y="17844"/>
                    </a:cubicBezTo>
                    <a:cubicBezTo>
                      <a:pt x="4146" y="17844"/>
                      <a:pt x="4357" y="17746"/>
                      <a:pt x="4494" y="17512"/>
                    </a:cubicBezTo>
                    <a:cubicBezTo>
                      <a:pt x="4933" y="16829"/>
                      <a:pt x="6811" y="13513"/>
                      <a:pt x="6811" y="13512"/>
                    </a:cubicBezTo>
                    <a:lnTo>
                      <a:pt x="6811" y="13512"/>
                    </a:lnTo>
                    <a:cubicBezTo>
                      <a:pt x="6811" y="13513"/>
                      <a:pt x="5567" y="16146"/>
                      <a:pt x="5299" y="16780"/>
                    </a:cubicBezTo>
                    <a:cubicBezTo>
                      <a:pt x="5173" y="17065"/>
                      <a:pt x="5425" y="17247"/>
                      <a:pt x="5685" y="17247"/>
                    </a:cubicBezTo>
                    <a:cubicBezTo>
                      <a:pt x="5826" y="17247"/>
                      <a:pt x="5969" y="17193"/>
                      <a:pt x="6055" y="17073"/>
                    </a:cubicBezTo>
                    <a:cubicBezTo>
                      <a:pt x="7714" y="15195"/>
                      <a:pt x="8933" y="13000"/>
                      <a:pt x="9640" y="10610"/>
                    </a:cubicBezTo>
                    <a:cubicBezTo>
                      <a:pt x="10592" y="7268"/>
                      <a:pt x="11275" y="3854"/>
                      <a:pt x="11665" y="415"/>
                    </a:cubicBezTo>
                    <a:lnTo>
                      <a:pt x="5348" y="0"/>
                    </a:lnTo>
                    <a:close/>
                  </a:path>
                </a:pathLst>
              </a:custGeom>
              <a:solidFill>
                <a:srgbClr val="E5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46"/>
              <p:cNvSpPr/>
              <p:nvPr/>
            </p:nvSpPr>
            <p:spPr>
              <a:xfrm>
                <a:off x="6664202" y="2487739"/>
                <a:ext cx="1056116" cy="624265"/>
              </a:xfrm>
              <a:custGeom>
                <a:avLst/>
                <a:gdLst/>
                <a:ahLst/>
                <a:cxnLst/>
                <a:rect l="l" t="t" r="r" b="b"/>
                <a:pathLst>
                  <a:path w="43098" h="25475" extrusionOk="0">
                    <a:moveTo>
                      <a:pt x="8713" y="0"/>
                    </a:moveTo>
                    <a:cubicBezTo>
                      <a:pt x="5225" y="0"/>
                      <a:pt x="4287" y="1385"/>
                      <a:pt x="4147" y="1719"/>
                    </a:cubicBezTo>
                    <a:cubicBezTo>
                      <a:pt x="0" y="11401"/>
                      <a:pt x="29463" y="16133"/>
                      <a:pt x="29463" y="16133"/>
                    </a:cubicBezTo>
                    <a:lnTo>
                      <a:pt x="26536" y="24547"/>
                    </a:lnTo>
                    <a:cubicBezTo>
                      <a:pt x="29195" y="24718"/>
                      <a:pt x="31878" y="24864"/>
                      <a:pt x="34561" y="25035"/>
                    </a:cubicBezTo>
                    <a:cubicBezTo>
                      <a:pt x="37244" y="25182"/>
                      <a:pt x="39902" y="25328"/>
                      <a:pt x="42536" y="25474"/>
                    </a:cubicBezTo>
                    <a:cubicBezTo>
                      <a:pt x="43097" y="22011"/>
                      <a:pt x="39243" y="9865"/>
                      <a:pt x="39243" y="9865"/>
                    </a:cubicBezTo>
                    <a:cubicBezTo>
                      <a:pt x="39243" y="9865"/>
                      <a:pt x="38658" y="8645"/>
                      <a:pt x="36902" y="8036"/>
                    </a:cubicBezTo>
                    <a:cubicBezTo>
                      <a:pt x="31244" y="6084"/>
                      <a:pt x="19854" y="2206"/>
                      <a:pt x="14025" y="767"/>
                    </a:cubicBezTo>
                    <a:cubicBezTo>
                      <a:pt x="11802" y="208"/>
                      <a:pt x="10066" y="0"/>
                      <a:pt x="87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46"/>
              <p:cNvSpPr/>
              <p:nvPr/>
            </p:nvSpPr>
            <p:spPr>
              <a:xfrm>
                <a:off x="6594876" y="2381630"/>
                <a:ext cx="111792" cy="137473"/>
              </a:xfrm>
              <a:custGeom>
                <a:avLst/>
                <a:gdLst/>
                <a:ahLst/>
                <a:cxnLst/>
                <a:rect l="l" t="t" r="r" b="b"/>
                <a:pathLst>
                  <a:path w="4562" h="5610" extrusionOk="0">
                    <a:moveTo>
                      <a:pt x="2586" y="0"/>
                    </a:moveTo>
                    <a:lnTo>
                      <a:pt x="0" y="2317"/>
                    </a:lnTo>
                    <a:lnTo>
                      <a:pt x="25" y="2366"/>
                    </a:lnTo>
                    <a:lnTo>
                      <a:pt x="269" y="3780"/>
                    </a:lnTo>
                    <a:lnTo>
                      <a:pt x="512" y="5317"/>
                    </a:lnTo>
                    <a:lnTo>
                      <a:pt x="2829" y="5610"/>
                    </a:lnTo>
                    <a:lnTo>
                      <a:pt x="4561" y="4561"/>
                    </a:lnTo>
                    <a:lnTo>
                      <a:pt x="2586" y="0"/>
                    </a:lnTo>
                    <a:close/>
                  </a:path>
                </a:pathLst>
              </a:custGeom>
              <a:solidFill>
                <a:srgbClr val="E5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46"/>
              <p:cNvSpPr/>
              <p:nvPr/>
            </p:nvSpPr>
            <p:spPr>
              <a:xfrm>
                <a:off x="6595464" y="2418682"/>
                <a:ext cx="57415" cy="55602"/>
              </a:xfrm>
              <a:custGeom>
                <a:avLst/>
                <a:gdLst/>
                <a:ahLst/>
                <a:cxnLst/>
                <a:rect l="l" t="t" r="r" b="b"/>
                <a:pathLst>
                  <a:path w="2343" h="2269" extrusionOk="0">
                    <a:moveTo>
                      <a:pt x="2342" y="0"/>
                    </a:moveTo>
                    <a:lnTo>
                      <a:pt x="2342" y="0"/>
                    </a:lnTo>
                    <a:cubicBezTo>
                      <a:pt x="2342" y="0"/>
                      <a:pt x="1415" y="415"/>
                      <a:pt x="708" y="659"/>
                    </a:cubicBezTo>
                    <a:cubicBezTo>
                      <a:pt x="488" y="732"/>
                      <a:pt x="245" y="805"/>
                      <a:pt x="1" y="854"/>
                    </a:cubicBezTo>
                    <a:lnTo>
                      <a:pt x="245" y="2268"/>
                    </a:lnTo>
                    <a:cubicBezTo>
                      <a:pt x="684" y="2098"/>
                      <a:pt x="1098" y="1854"/>
                      <a:pt x="1488" y="1561"/>
                    </a:cubicBezTo>
                    <a:cubicBezTo>
                      <a:pt x="1952" y="1171"/>
                      <a:pt x="2244" y="610"/>
                      <a:pt x="2342" y="0"/>
                    </a:cubicBezTo>
                    <a:close/>
                  </a:path>
                </a:pathLst>
              </a:custGeom>
              <a:solidFill>
                <a:srgbClr val="342524">
                  <a:alpha val="614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7" name="Google Shape;997;p46"/>
              <p:cNvSpPr/>
              <p:nvPr/>
            </p:nvSpPr>
            <p:spPr>
              <a:xfrm>
                <a:off x="6536896" y="2295444"/>
                <a:ext cx="141663" cy="153107"/>
              </a:xfrm>
              <a:custGeom>
                <a:avLst/>
                <a:gdLst/>
                <a:ahLst/>
                <a:cxnLst/>
                <a:rect l="l" t="t" r="r" b="b"/>
                <a:pathLst>
                  <a:path w="5781" h="6248" extrusionOk="0">
                    <a:moveTo>
                      <a:pt x="2641" y="1"/>
                    </a:moveTo>
                    <a:cubicBezTo>
                      <a:pt x="2484" y="1"/>
                      <a:pt x="2327" y="18"/>
                      <a:pt x="2171" y="54"/>
                    </a:cubicBezTo>
                    <a:cubicBezTo>
                      <a:pt x="1342" y="249"/>
                      <a:pt x="635" y="810"/>
                      <a:pt x="269" y="1590"/>
                    </a:cubicBezTo>
                    <a:cubicBezTo>
                      <a:pt x="0" y="2200"/>
                      <a:pt x="147" y="2956"/>
                      <a:pt x="317" y="3712"/>
                    </a:cubicBezTo>
                    <a:cubicBezTo>
                      <a:pt x="665" y="5231"/>
                      <a:pt x="1494" y="6248"/>
                      <a:pt x="2738" y="6248"/>
                    </a:cubicBezTo>
                    <a:cubicBezTo>
                      <a:pt x="2892" y="6248"/>
                      <a:pt x="3053" y="6232"/>
                      <a:pt x="3220" y="6200"/>
                    </a:cubicBezTo>
                    <a:cubicBezTo>
                      <a:pt x="4513" y="5932"/>
                      <a:pt x="5781" y="4273"/>
                      <a:pt x="5391" y="2566"/>
                    </a:cubicBezTo>
                    <a:cubicBezTo>
                      <a:pt x="5066" y="1072"/>
                      <a:pt x="3876" y="1"/>
                      <a:pt x="2641" y="1"/>
                    </a:cubicBezTo>
                    <a:close/>
                  </a:path>
                </a:pathLst>
              </a:custGeom>
              <a:solidFill>
                <a:srgbClr val="E5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8" name="Google Shape;998;p46"/>
              <p:cNvSpPr/>
              <p:nvPr/>
            </p:nvSpPr>
            <p:spPr>
              <a:xfrm>
                <a:off x="6628351" y="2332349"/>
                <a:ext cx="38252" cy="41953"/>
              </a:xfrm>
              <a:custGeom>
                <a:avLst/>
                <a:gdLst/>
                <a:ahLst/>
                <a:cxnLst/>
                <a:rect l="l" t="t" r="r" b="b"/>
                <a:pathLst>
                  <a:path w="1561" h="1712" extrusionOk="0">
                    <a:moveTo>
                      <a:pt x="698" y="1"/>
                    </a:moveTo>
                    <a:cubicBezTo>
                      <a:pt x="661" y="1"/>
                      <a:pt x="623" y="4"/>
                      <a:pt x="585" y="11"/>
                    </a:cubicBezTo>
                    <a:cubicBezTo>
                      <a:pt x="220" y="109"/>
                      <a:pt x="0" y="548"/>
                      <a:pt x="122" y="1011"/>
                    </a:cubicBezTo>
                    <a:cubicBezTo>
                      <a:pt x="208" y="1418"/>
                      <a:pt x="519" y="1712"/>
                      <a:pt x="841" y="1712"/>
                    </a:cubicBezTo>
                    <a:cubicBezTo>
                      <a:pt x="886" y="1712"/>
                      <a:pt x="931" y="1706"/>
                      <a:pt x="976" y="1694"/>
                    </a:cubicBezTo>
                    <a:cubicBezTo>
                      <a:pt x="1341" y="1621"/>
                      <a:pt x="1561" y="1182"/>
                      <a:pt x="1463" y="718"/>
                    </a:cubicBezTo>
                    <a:cubicBezTo>
                      <a:pt x="1353" y="300"/>
                      <a:pt x="1044" y="1"/>
                      <a:pt x="698" y="1"/>
                    </a:cubicBezTo>
                    <a:close/>
                  </a:path>
                </a:pathLst>
              </a:custGeom>
              <a:solidFill>
                <a:srgbClr val="E5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9" name="Google Shape;999;p46"/>
              <p:cNvSpPr/>
              <p:nvPr/>
            </p:nvSpPr>
            <p:spPr>
              <a:xfrm>
                <a:off x="6564391" y="2364892"/>
                <a:ext cx="8381" cy="12620"/>
              </a:xfrm>
              <a:custGeom>
                <a:avLst/>
                <a:gdLst/>
                <a:ahLst/>
                <a:cxnLst/>
                <a:rect l="l" t="t" r="r" b="b"/>
                <a:pathLst>
                  <a:path w="342" h="515" extrusionOk="0">
                    <a:moveTo>
                      <a:pt x="171" y="0"/>
                    </a:moveTo>
                    <a:cubicBezTo>
                      <a:pt x="122" y="0"/>
                      <a:pt x="98" y="0"/>
                      <a:pt x="74" y="25"/>
                    </a:cubicBezTo>
                    <a:cubicBezTo>
                      <a:pt x="25" y="49"/>
                      <a:pt x="0" y="122"/>
                      <a:pt x="25" y="171"/>
                    </a:cubicBezTo>
                    <a:cubicBezTo>
                      <a:pt x="0" y="244"/>
                      <a:pt x="25" y="317"/>
                      <a:pt x="49" y="366"/>
                    </a:cubicBezTo>
                    <a:cubicBezTo>
                      <a:pt x="49" y="415"/>
                      <a:pt x="74" y="439"/>
                      <a:pt x="122" y="488"/>
                    </a:cubicBezTo>
                    <a:cubicBezTo>
                      <a:pt x="141" y="507"/>
                      <a:pt x="167" y="514"/>
                      <a:pt x="194" y="514"/>
                    </a:cubicBezTo>
                    <a:cubicBezTo>
                      <a:pt x="238" y="514"/>
                      <a:pt x="287" y="494"/>
                      <a:pt x="317" y="464"/>
                    </a:cubicBezTo>
                    <a:cubicBezTo>
                      <a:pt x="342" y="415"/>
                      <a:pt x="342" y="390"/>
                      <a:pt x="342" y="342"/>
                    </a:cubicBezTo>
                    <a:cubicBezTo>
                      <a:pt x="342" y="268"/>
                      <a:pt x="342" y="195"/>
                      <a:pt x="317" y="122"/>
                    </a:cubicBezTo>
                    <a:cubicBezTo>
                      <a:pt x="293" y="98"/>
                      <a:pt x="244" y="49"/>
                      <a:pt x="220" y="25"/>
                    </a:cubicBezTo>
                    <a:lnTo>
                      <a:pt x="17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0" name="Google Shape;1000;p46"/>
              <p:cNvSpPr/>
              <p:nvPr/>
            </p:nvSpPr>
            <p:spPr>
              <a:xfrm>
                <a:off x="6601444" y="2355654"/>
                <a:ext cx="8381" cy="12473"/>
              </a:xfrm>
              <a:custGeom>
                <a:avLst/>
                <a:gdLst/>
                <a:ahLst/>
                <a:cxnLst/>
                <a:rect l="l" t="t" r="r" b="b"/>
                <a:pathLst>
                  <a:path w="342" h="509" extrusionOk="0">
                    <a:moveTo>
                      <a:pt x="122" y="0"/>
                    </a:moveTo>
                    <a:cubicBezTo>
                      <a:pt x="106" y="0"/>
                      <a:pt x="90" y="11"/>
                      <a:pt x="74" y="11"/>
                    </a:cubicBezTo>
                    <a:cubicBezTo>
                      <a:pt x="25" y="60"/>
                      <a:pt x="1" y="109"/>
                      <a:pt x="1" y="182"/>
                    </a:cubicBezTo>
                    <a:cubicBezTo>
                      <a:pt x="1" y="231"/>
                      <a:pt x="1" y="304"/>
                      <a:pt x="25" y="377"/>
                    </a:cubicBezTo>
                    <a:cubicBezTo>
                      <a:pt x="49" y="402"/>
                      <a:pt x="74" y="450"/>
                      <a:pt x="98" y="475"/>
                    </a:cubicBezTo>
                    <a:cubicBezTo>
                      <a:pt x="120" y="497"/>
                      <a:pt x="157" y="509"/>
                      <a:pt x="193" y="509"/>
                    </a:cubicBezTo>
                    <a:cubicBezTo>
                      <a:pt x="237" y="509"/>
                      <a:pt x="280" y="491"/>
                      <a:pt x="293" y="450"/>
                    </a:cubicBezTo>
                    <a:cubicBezTo>
                      <a:pt x="318" y="426"/>
                      <a:pt x="342" y="377"/>
                      <a:pt x="342" y="353"/>
                    </a:cubicBezTo>
                    <a:cubicBezTo>
                      <a:pt x="342" y="280"/>
                      <a:pt x="318" y="206"/>
                      <a:pt x="293" y="133"/>
                    </a:cubicBezTo>
                    <a:cubicBezTo>
                      <a:pt x="269" y="84"/>
                      <a:pt x="244" y="60"/>
                      <a:pt x="196" y="11"/>
                    </a:cubicBezTo>
                    <a:lnTo>
                      <a:pt x="147" y="11"/>
                    </a:lnTo>
                    <a:cubicBezTo>
                      <a:pt x="139" y="3"/>
                      <a:pt x="131" y="0"/>
                      <a:pt x="12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46"/>
              <p:cNvSpPr/>
              <p:nvPr/>
            </p:nvSpPr>
            <p:spPr>
              <a:xfrm>
                <a:off x="6549443" y="2349258"/>
                <a:ext cx="25730" cy="13527"/>
              </a:xfrm>
              <a:custGeom>
                <a:avLst/>
                <a:gdLst/>
                <a:ahLst/>
                <a:cxnLst/>
                <a:rect l="l" t="t" r="r" b="b"/>
                <a:pathLst>
                  <a:path w="1050" h="552" extrusionOk="0">
                    <a:moveTo>
                      <a:pt x="761" y="1"/>
                    </a:moveTo>
                    <a:cubicBezTo>
                      <a:pt x="516" y="1"/>
                      <a:pt x="277" y="116"/>
                      <a:pt x="98" y="272"/>
                    </a:cubicBezTo>
                    <a:cubicBezTo>
                      <a:pt x="74" y="297"/>
                      <a:pt x="49" y="321"/>
                      <a:pt x="25" y="345"/>
                    </a:cubicBezTo>
                    <a:cubicBezTo>
                      <a:pt x="1" y="394"/>
                      <a:pt x="1" y="443"/>
                      <a:pt x="1" y="492"/>
                    </a:cubicBezTo>
                    <a:cubicBezTo>
                      <a:pt x="28" y="537"/>
                      <a:pt x="74" y="552"/>
                      <a:pt x="128" y="552"/>
                    </a:cubicBezTo>
                    <a:cubicBezTo>
                      <a:pt x="219" y="552"/>
                      <a:pt x="329" y="507"/>
                      <a:pt x="391" y="492"/>
                    </a:cubicBezTo>
                    <a:lnTo>
                      <a:pt x="854" y="321"/>
                    </a:lnTo>
                    <a:cubicBezTo>
                      <a:pt x="903" y="321"/>
                      <a:pt x="952" y="297"/>
                      <a:pt x="1001" y="248"/>
                    </a:cubicBezTo>
                    <a:cubicBezTo>
                      <a:pt x="1049" y="223"/>
                      <a:pt x="1049" y="175"/>
                      <a:pt x="1049" y="126"/>
                    </a:cubicBezTo>
                    <a:cubicBezTo>
                      <a:pt x="1025" y="28"/>
                      <a:pt x="903" y="4"/>
                      <a:pt x="830" y="4"/>
                    </a:cubicBezTo>
                    <a:cubicBezTo>
                      <a:pt x="807" y="2"/>
                      <a:pt x="784" y="1"/>
                      <a:pt x="76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46"/>
              <p:cNvSpPr/>
              <p:nvPr/>
            </p:nvSpPr>
            <p:spPr>
              <a:xfrm>
                <a:off x="6591274" y="2340019"/>
                <a:ext cx="26931" cy="11174"/>
              </a:xfrm>
              <a:custGeom>
                <a:avLst/>
                <a:gdLst/>
                <a:ahLst/>
                <a:cxnLst/>
                <a:rect l="l" t="t" r="r" b="b"/>
                <a:pathLst>
                  <a:path w="1099" h="456" extrusionOk="0">
                    <a:moveTo>
                      <a:pt x="659" y="1"/>
                    </a:moveTo>
                    <a:cubicBezTo>
                      <a:pt x="593" y="1"/>
                      <a:pt x="527" y="6"/>
                      <a:pt x="464" y="15"/>
                    </a:cubicBezTo>
                    <a:cubicBezTo>
                      <a:pt x="342" y="40"/>
                      <a:pt x="220" y="88"/>
                      <a:pt x="123" y="137"/>
                    </a:cubicBezTo>
                    <a:cubicBezTo>
                      <a:pt x="50" y="186"/>
                      <a:pt x="1" y="259"/>
                      <a:pt x="1" y="332"/>
                    </a:cubicBezTo>
                    <a:cubicBezTo>
                      <a:pt x="1" y="429"/>
                      <a:pt x="72" y="455"/>
                      <a:pt x="155" y="455"/>
                    </a:cubicBezTo>
                    <a:cubicBezTo>
                      <a:pt x="219" y="455"/>
                      <a:pt x="290" y="440"/>
                      <a:pt x="342" y="430"/>
                    </a:cubicBezTo>
                    <a:lnTo>
                      <a:pt x="879" y="332"/>
                    </a:lnTo>
                    <a:cubicBezTo>
                      <a:pt x="928" y="308"/>
                      <a:pt x="1001" y="283"/>
                      <a:pt x="1025" y="259"/>
                    </a:cubicBezTo>
                    <a:cubicBezTo>
                      <a:pt x="1074" y="235"/>
                      <a:pt x="1098" y="161"/>
                      <a:pt x="1074" y="113"/>
                    </a:cubicBezTo>
                    <a:cubicBezTo>
                      <a:pt x="1050" y="88"/>
                      <a:pt x="1025" y="64"/>
                      <a:pt x="1001" y="64"/>
                    </a:cubicBezTo>
                    <a:cubicBezTo>
                      <a:pt x="893" y="18"/>
                      <a:pt x="775" y="1"/>
                      <a:pt x="6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46"/>
              <p:cNvSpPr/>
              <p:nvPr/>
            </p:nvSpPr>
            <p:spPr>
              <a:xfrm>
                <a:off x="6577526" y="2366240"/>
                <a:ext cx="13184" cy="21368"/>
              </a:xfrm>
              <a:custGeom>
                <a:avLst/>
                <a:gdLst/>
                <a:ahLst/>
                <a:cxnLst/>
                <a:rect l="l" t="t" r="r" b="b"/>
                <a:pathLst>
                  <a:path w="538" h="872" extrusionOk="0">
                    <a:moveTo>
                      <a:pt x="166" y="0"/>
                    </a:moveTo>
                    <a:cubicBezTo>
                      <a:pt x="137" y="0"/>
                      <a:pt x="108" y="14"/>
                      <a:pt x="98" y="43"/>
                    </a:cubicBezTo>
                    <a:lnTo>
                      <a:pt x="50" y="433"/>
                    </a:lnTo>
                    <a:cubicBezTo>
                      <a:pt x="1" y="530"/>
                      <a:pt x="1" y="628"/>
                      <a:pt x="1" y="701"/>
                    </a:cubicBezTo>
                    <a:cubicBezTo>
                      <a:pt x="50" y="872"/>
                      <a:pt x="294" y="872"/>
                      <a:pt x="416" y="872"/>
                    </a:cubicBezTo>
                    <a:cubicBezTo>
                      <a:pt x="537" y="872"/>
                      <a:pt x="489" y="726"/>
                      <a:pt x="416" y="726"/>
                    </a:cubicBezTo>
                    <a:cubicBezTo>
                      <a:pt x="342" y="726"/>
                      <a:pt x="196" y="726"/>
                      <a:pt x="147" y="628"/>
                    </a:cubicBezTo>
                    <a:cubicBezTo>
                      <a:pt x="147" y="604"/>
                      <a:pt x="172" y="506"/>
                      <a:pt x="196" y="482"/>
                    </a:cubicBezTo>
                    <a:lnTo>
                      <a:pt x="245" y="91"/>
                    </a:lnTo>
                    <a:cubicBezTo>
                      <a:pt x="260" y="32"/>
                      <a:pt x="212" y="0"/>
                      <a:pt x="16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46"/>
              <p:cNvSpPr/>
              <p:nvPr/>
            </p:nvSpPr>
            <p:spPr>
              <a:xfrm>
                <a:off x="6574120" y="2384938"/>
                <a:ext cx="35924" cy="16369"/>
              </a:xfrm>
              <a:custGeom>
                <a:avLst/>
                <a:gdLst/>
                <a:ahLst/>
                <a:cxnLst/>
                <a:rect l="l" t="t" r="r" b="b"/>
                <a:pathLst>
                  <a:path w="1466" h="668" extrusionOk="0">
                    <a:moveTo>
                      <a:pt x="1357" y="1"/>
                    </a:moveTo>
                    <a:cubicBezTo>
                      <a:pt x="1330" y="1"/>
                      <a:pt x="1302" y="11"/>
                      <a:pt x="1286" y="36"/>
                    </a:cubicBezTo>
                    <a:cubicBezTo>
                      <a:pt x="1213" y="255"/>
                      <a:pt x="1018" y="426"/>
                      <a:pt x="798" y="475"/>
                    </a:cubicBezTo>
                    <a:cubicBezTo>
                      <a:pt x="712" y="504"/>
                      <a:pt x="621" y="517"/>
                      <a:pt x="532" y="517"/>
                    </a:cubicBezTo>
                    <a:cubicBezTo>
                      <a:pt x="394" y="517"/>
                      <a:pt x="258" y="485"/>
                      <a:pt x="140" y="426"/>
                    </a:cubicBezTo>
                    <a:cubicBezTo>
                      <a:pt x="131" y="424"/>
                      <a:pt x="123" y="423"/>
                      <a:pt x="115" y="423"/>
                    </a:cubicBezTo>
                    <a:cubicBezTo>
                      <a:pt x="35" y="423"/>
                      <a:pt x="0" y="528"/>
                      <a:pt x="67" y="572"/>
                    </a:cubicBezTo>
                    <a:cubicBezTo>
                      <a:pt x="208" y="637"/>
                      <a:pt x="357" y="667"/>
                      <a:pt x="505" y="667"/>
                    </a:cubicBezTo>
                    <a:cubicBezTo>
                      <a:pt x="637" y="667"/>
                      <a:pt x="769" y="643"/>
                      <a:pt x="896" y="597"/>
                    </a:cubicBezTo>
                    <a:cubicBezTo>
                      <a:pt x="1140" y="524"/>
                      <a:pt x="1335" y="328"/>
                      <a:pt x="1433" y="109"/>
                    </a:cubicBezTo>
                    <a:cubicBezTo>
                      <a:pt x="1465" y="44"/>
                      <a:pt x="1411" y="1"/>
                      <a:pt x="1357" y="1"/>
                    </a:cubicBezTo>
                    <a:close/>
                  </a:path>
                </a:pathLst>
              </a:custGeom>
              <a:solidFill>
                <a:srgbClr val="16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5" name="Google Shape;1005;p46"/>
              <p:cNvSpPr/>
              <p:nvPr/>
            </p:nvSpPr>
            <p:spPr>
              <a:xfrm>
                <a:off x="6546453" y="2372269"/>
                <a:ext cx="103387" cy="73932"/>
              </a:xfrm>
              <a:custGeom>
                <a:avLst/>
                <a:gdLst/>
                <a:ahLst/>
                <a:cxnLst/>
                <a:rect l="l" t="t" r="r" b="b"/>
                <a:pathLst>
                  <a:path w="4219" h="3017" extrusionOk="0">
                    <a:moveTo>
                      <a:pt x="3605" y="0"/>
                    </a:moveTo>
                    <a:cubicBezTo>
                      <a:pt x="3590" y="0"/>
                      <a:pt x="3575" y="5"/>
                      <a:pt x="3562" y="16"/>
                    </a:cubicBezTo>
                    <a:cubicBezTo>
                      <a:pt x="3291" y="196"/>
                      <a:pt x="3014" y="243"/>
                      <a:pt x="2729" y="243"/>
                    </a:cubicBezTo>
                    <a:cubicBezTo>
                      <a:pt x="2418" y="243"/>
                      <a:pt x="2097" y="187"/>
                      <a:pt x="1765" y="187"/>
                    </a:cubicBezTo>
                    <a:cubicBezTo>
                      <a:pt x="1579" y="187"/>
                      <a:pt x="1389" y="205"/>
                      <a:pt x="1196" y="260"/>
                    </a:cubicBezTo>
                    <a:cubicBezTo>
                      <a:pt x="562" y="431"/>
                      <a:pt x="1" y="1284"/>
                      <a:pt x="1" y="1284"/>
                    </a:cubicBezTo>
                    <a:cubicBezTo>
                      <a:pt x="1" y="1284"/>
                      <a:pt x="366" y="2480"/>
                      <a:pt x="879" y="2797"/>
                    </a:cubicBezTo>
                    <a:cubicBezTo>
                      <a:pt x="1135" y="2943"/>
                      <a:pt x="1397" y="3016"/>
                      <a:pt x="1693" y="3016"/>
                    </a:cubicBezTo>
                    <a:cubicBezTo>
                      <a:pt x="1988" y="3016"/>
                      <a:pt x="2318" y="2943"/>
                      <a:pt x="2708" y="2797"/>
                    </a:cubicBezTo>
                    <a:cubicBezTo>
                      <a:pt x="3562" y="2480"/>
                      <a:pt x="4196" y="1870"/>
                      <a:pt x="4196" y="1358"/>
                    </a:cubicBezTo>
                    <a:cubicBezTo>
                      <a:pt x="4219" y="1129"/>
                      <a:pt x="3834" y="0"/>
                      <a:pt x="360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6" name="Google Shape;1006;p46"/>
              <p:cNvSpPr/>
              <p:nvPr/>
            </p:nvSpPr>
            <p:spPr>
              <a:xfrm>
                <a:off x="6630948" y="2332619"/>
                <a:ext cx="18942" cy="48961"/>
              </a:xfrm>
              <a:custGeom>
                <a:avLst/>
                <a:gdLst/>
                <a:ahLst/>
                <a:cxnLst/>
                <a:rect l="l" t="t" r="r" b="b"/>
                <a:pathLst>
                  <a:path w="773" h="1998" extrusionOk="0">
                    <a:moveTo>
                      <a:pt x="748" y="0"/>
                    </a:moveTo>
                    <a:cubicBezTo>
                      <a:pt x="650" y="585"/>
                      <a:pt x="431" y="1122"/>
                      <a:pt x="114" y="1610"/>
                    </a:cubicBezTo>
                    <a:cubicBezTo>
                      <a:pt x="1" y="1760"/>
                      <a:pt x="76" y="1998"/>
                      <a:pt x="184" y="1998"/>
                    </a:cubicBezTo>
                    <a:cubicBezTo>
                      <a:pt x="216" y="1998"/>
                      <a:pt x="251" y="1977"/>
                      <a:pt x="284" y="1927"/>
                    </a:cubicBezTo>
                    <a:cubicBezTo>
                      <a:pt x="601" y="1439"/>
                      <a:pt x="772" y="854"/>
                      <a:pt x="772" y="268"/>
                    </a:cubicBezTo>
                    <a:lnTo>
                      <a:pt x="7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7" name="Google Shape;1007;p46"/>
              <p:cNvSpPr/>
              <p:nvPr/>
            </p:nvSpPr>
            <p:spPr>
              <a:xfrm>
                <a:off x="6638814" y="2352321"/>
                <a:ext cx="27789" cy="62684"/>
              </a:xfrm>
              <a:custGeom>
                <a:avLst/>
                <a:gdLst/>
                <a:ahLst/>
                <a:cxnLst/>
                <a:rect l="l" t="t" r="r" b="b"/>
                <a:pathLst>
                  <a:path w="1134" h="2558" extrusionOk="0">
                    <a:moveTo>
                      <a:pt x="1110" y="1"/>
                    </a:moveTo>
                    <a:cubicBezTo>
                      <a:pt x="988" y="708"/>
                      <a:pt x="695" y="1367"/>
                      <a:pt x="280" y="1952"/>
                    </a:cubicBezTo>
                    <a:cubicBezTo>
                      <a:pt x="111" y="2155"/>
                      <a:pt x="1" y="2557"/>
                      <a:pt x="120" y="2557"/>
                    </a:cubicBezTo>
                    <a:cubicBezTo>
                      <a:pt x="172" y="2557"/>
                      <a:pt x="270" y="2479"/>
                      <a:pt x="427" y="2269"/>
                    </a:cubicBezTo>
                    <a:cubicBezTo>
                      <a:pt x="914" y="1611"/>
                      <a:pt x="1036" y="489"/>
                      <a:pt x="1110" y="342"/>
                    </a:cubicBezTo>
                    <a:cubicBezTo>
                      <a:pt x="1134" y="245"/>
                      <a:pt x="1134" y="123"/>
                      <a:pt x="11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8" name="Google Shape;1008;p46"/>
              <p:cNvSpPr/>
              <p:nvPr/>
            </p:nvSpPr>
            <p:spPr>
              <a:xfrm>
                <a:off x="6576644" y="2410620"/>
                <a:ext cx="39159" cy="7474"/>
              </a:xfrm>
              <a:custGeom>
                <a:avLst/>
                <a:gdLst/>
                <a:ahLst/>
                <a:cxnLst/>
                <a:rect l="l" t="t" r="r" b="b"/>
                <a:pathLst>
                  <a:path w="1598" h="305" extrusionOk="0">
                    <a:moveTo>
                      <a:pt x="85" y="1"/>
                    </a:moveTo>
                    <a:cubicBezTo>
                      <a:pt x="41" y="1"/>
                      <a:pt x="0" y="89"/>
                      <a:pt x="61" y="110"/>
                    </a:cubicBezTo>
                    <a:cubicBezTo>
                      <a:pt x="281" y="232"/>
                      <a:pt x="549" y="305"/>
                      <a:pt x="817" y="305"/>
                    </a:cubicBezTo>
                    <a:cubicBezTo>
                      <a:pt x="1061" y="305"/>
                      <a:pt x="1330" y="232"/>
                      <a:pt x="1549" y="134"/>
                    </a:cubicBezTo>
                    <a:cubicBezTo>
                      <a:pt x="1573" y="134"/>
                      <a:pt x="1598" y="85"/>
                      <a:pt x="1573" y="61"/>
                    </a:cubicBezTo>
                    <a:cubicBezTo>
                      <a:pt x="1573" y="44"/>
                      <a:pt x="1549" y="26"/>
                      <a:pt x="1526" y="26"/>
                    </a:cubicBezTo>
                    <a:cubicBezTo>
                      <a:pt x="1517" y="26"/>
                      <a:pt x="1507" y="29"/>
                      <a:pt x="1500" y="37"/>
                    </a:cubicBezTo>
                    <a:cubicBezTo>
                      <a:pt x="1294" y="128"/>
                      <a:pt x="1073" y="171"/>
                      <a:pt x="850" y="171"/>
                    </a:cubicBezTo>
                    <a:cubicBezTo>
                      <a:pt x="597" y="171"/>
                      <a:pt x="343" y="116"/>
                      <a:pt x="110" y="12"/>
                    </a:cubicBezTo>
                    <a:cubicBezTo>
                      <a:pt x="102" y="4"/>
                      <a:pt x="93" y="1"/>
                      <a:pt x="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46"/>
              <p:cNvSpPr/>
              <p:nvPr/>
            </p:nvSpPr>
            <p:spPr>
              <a:xfrm>
                <a:off x="6629527" y="2299144"/>
                <a:ext cx="44256" cy="89664"/>
              </a:xfrm>
              <a:custGeom>
                <a:avLst/>
                <a:gdLst/>
                <a:ahLst/>
                <a:cxnLst/>
                <a:rect l="l" t="t" r="r" b="b"/>
                <a:pathLst>
                  <a:path w="1806" h="3659" extrusionOk="0">
                    <a:moveTo>
                      <a:pt x="391" y="0"/>
                    </a:moveTo>
                    <a:cubicBezTo>
                      <a:pt x="318" y="49"/>
                      <a:pt x="269" y="98"/>
                      <a:pt x="196" y="147"/>
                    </a:cubicBezTo>
                    <a:cubicBezTo>
                      <a:pt x="74" y="220"/>
                      <a:pt x="1" y="366"/>
                      <a:pt x="25" y="512"/>
                    </a:cubicBezTo>
                    <a:cubicBezTo>
                      <a:pt x="50" y="634"/>
                      <a:pt x="98" y="756"/>
                      <a:pt x="172" y="878"/>
                    </a:cubicBezTo>
                    <a:lnTo>
                      <a:pt x="318" y="1269"/>
                    </a:lnTo>
                    <a:cubicBezTo>
                      <a:pt x="464" y="1634"/>
                      <a:pt x="586" y="2171"/>
                      <a:pt x="1001" y="2342"/>
                    </a:cubicBezTo>
                    <a:cubicBezTo>
                      <a:pt x="1147" y="2390"/>
                      <a:pt x="1269" y="2464"/>
                      <a:pt x="1367" y="2561"/>
                    </a:cubicBezTo>
                    <a:cubicBezTo>
                      <a:pt x="1464" y="2659"/>
                      <a:pt x="1464" y="3171"/>
                      <a:pt x="1513" y="3293"/>
                    </a:cubicBezTo>
                    <a:cubicBezTo>
                      <a:pt x="1586" y="3439"/>
                      <a:pt x="1684" y="3561"/>
                      <a:pt x="1806" y="3659"/>
                    </a:cubicBezTo>
                    <a:cubicBezTo>
                      <a:pt x="1806" y="3659"/>
                      <a:pt x="1757" y="2634"/>
                      <a:pt x="1732" y="2317"/>
                    </a:cubicBezTo>
                    <a:cubicBezTo>
                      <a:pt x="1708" y="2025"/>
                      <a:pt x="1732" y="1732"/>
                      <a:pt x="1684" y="1439"/>
                    </a:cubicBezTo>
                    <a:cubicBezTo>
                      <a:pt x="1635" y="1147"/>
                      <a:pt x="1586" y="854"/>
                      <a:pt x="1489" y="586"/>
                    </a:cubicBezTo>
                    <a:cubicBezTo>
                      <a:pt x="1050" y="586"/>
                      <a:pt x="635" y="366"/>
                      <a:pt x="39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46"/>
              <p:cNvSpPr/>
              <p:nvPr/>
            </p:nvSpPr>
            <p:spPr>
              <a:xfrm>
                <a:off x="6512979" y="2280765"/>
                <a:ext cx="153622" cy="80352"/>
              </a:xfrm>
              <a:custGeom>
                <a:avLst/>
                <a:gdLst/>
                <a:ahLst/>
                <a:cxnLst/>
                <a:rect l="l" t="t" r="r" b="b"/>
                <a:pathLst>
                  <a:path w="6269" h="3279" extrusionOk="0">
                    <a:moveTo>
                      <a:pt x="3809" y="0"/>
                    </a:moveTo>
                    <a:cubicBezTo>
                      <a:pt x="3757" y="0"/>
                      <a:pt x="3708" y="6"/>
                      <a:pt x="3659" y="19"/>
                    </a:cubicBezTo>
                    <a:cubicBezTo>
                      <a:pt x="3513" y="19"/>
                      <a:pt x="3391" y="43"/>
                      <a:pt x="3245" y="67"/>
                    </a:cubicBezTo>
                    <a:cubicBezTo>
                      <a:pt x="3124" y="33"/>
                      <a:pt x="3000" y="17"/>
                      <a:pt x="2876" y="17"/>
                    </a:cubicBezTo>
                    <a:cubicBezTo>
                      <a:pt x="2650" y="17"/>
                      <a:pt x="2425" y="70"/>
                      <a:pt x="2220" y="165"/>
                    </a:cubicBezTo>
                    <a:cubicBezTo>
                      <a:pt x="2098" y="238"/>
                      <a:pt x="2001" y="336"/>
                      <a:pt x="1879" y="384"/>
                    </a:cubicBezTo>
                    <a:cubicBezTo>
                      <a:pt x="1732" y="458"/>
                      <a:pt x="1586" y="531"/>
                      <a:pt x="1440" y="580"/>
                    </a:cubicBezTo>
                    <a:cubicBezTo>
                      <a:pt x="1293" y="628"/>
                      <a:pt x="1172" y="726"/>
                      <a:pt x="1074" y="848"/>
                    </a:cubicBezTo>
                    <a:cubicBezTo>
                      <a:pt x="806" y="945"/>
                      <a:pt x="586" y="1140"/>
                      <a:pt x="440" y="1409"/>
                    </a:cubicBezTo>
                    <a:cubicBezTo>
                      <a:pt x="342" y="1555"/>
                      <a:pt x="294" y="1726"/>
                      <a:pt x="245" y="1897"/>
                    </a:cubicBezTo>
                    <a:cubicBezTo>
                      <a:pt x="220" y="2019"/>
                      <a:pt x="196" y="2116"/>
                      <a:pt x="147" y="2214"/>
                    </a:cubicBezTo>
                    <a:cubicBezTo>
                      <a:pt x="123" y="2238"/>
                      <a:pt x="98" y="2287"/>
                      <a:pt x="98" y="2336"/>
                    </a:cubicBezTo>
                    <a:cubicBezTo>
                      <a:pt x="50" y="2458"/>
                      <a:pt x="1" y="2604"/>
                      <a:pt x="1" y="2750"/>
                    </a:cubicBezTo>
                    <a:cubicBezTo>
                      <a:pt x="1" y="2872"/>
                      <a:pt x="74" y="2970"/>
                      <a:pt x="172" y="3018"/>
                    </a:cubicBezTo>
                    <a:cubicBezTo>
                      <a:pt x="196" y="3043"/>
                      <a:pt x="245" y="3067"/>
                      <a:pt x="269" y="3092"/>
                    </a:cubicBezTo>
                    <a:cubicBezTo>
                      <a:pt x="269" y="3116"/>
                      <a:pt x="294" y="3165"/>
                      <a:pt x="294" y="3189"/>
                    </a:cubicBezTo>
                    <a:cubicBezTo>
                      <a:pt x="318" y="3214"/>
                      <a:pt x="342" y="3238"/>
                      <a:pt x="391" y="3262"/>
                    </a:cubicBezTo>
                    <a:cubicBezTo>
                      <a:pt x="431" y="3272"/>
                      <a:pt x="476" y="3278"/>
                      <a:pt x="521" y="3278"/>
                    </a:cubicBezTo>
                    <a:cubicBezTo>
                      <a:pt x="585" y="3278"/>
                      <a:pt x="651" y="3267"/>
                      <a:pt x="708" y="3238"/>
                    </a:cubicBezTo>
                    <a:cubicBezTo>
                      <a:pt x="830" y="3165"/>
                      <a:pt x="928" y="3092"/>
                      <a:pt x="1001" y="2994"/>
                    </a:cubicBezTo>
                    <a:cubicBezTo>
                      <a:pt x="1147" y="2848"/>
                      <a:pt x="1318" y="2750"/>
                      <a:pt x="1489" y="2677"/>
                    </a:cubicBezTo>
                    <a:cubicBezTo>
                      <a:pt x="1611" y="2628"/>
                      <a:pt x="1708" y="2555"/>
                      <a:pt x="1781" y="2458"/>
                    </a:cubicBezTo>
                    <a:cubicBezTo>
                      <a:pt x="1814" y="2464"/>
                      <a:pt x="1847" y="2467"/>
                      <a:pt x="1879" y="2467"/>
                    </a:cubicBezTo>
                    <a:cubicBezTo>
                      <a:pt x="1969" y="2467"/>
                      <a:pt x="2058" y="2444"/>
                      <a:pt x="2147" y="2409"/>
                    </a:cubicBezTo>
                    <a:cubicBezTo>
                      <a:pt x="2318" y="2311"/>
                      <a:pt x="2489" y="2189"/>
                      <a:pt x="2611" y="2067"/>
                    </a:cubicBezTo>
                    <a:cubicBezTo>
                      <a:pt x="2732" y="2019"/>
                      <a:pt x="2854" y="1970"/>
                      <a:pt x="2976" y="1970"/>
                    </a:cubicBezTo>
                    <a:cubicBezTo>
                      <a:pt x="3074" y="1945"/>
                      <a:pt x="3147" y="1921"/>
                      <a:pt x="3220" y="1872"/>
                    </a:cubicBezTo>
                    <a:cubicBezTo>
                      <a:pt x="3342" y="1799"/>
                      <a:pt x="3440" y="1726"/>
                      <a:pt x="3513" y="1604"/>
                    </a:cubicBezTo>
                    <a:cubicBezTo>
                      <a:pt x="3635" y="1677"/>
                      <a:pt x="3732" y="1726"/>
                      <a:pt x="3854" y="1775"/>
                    </a:cubicBezTo>
                    <a:cubicBezTo>
                      <a:pt x="3915" y="1785"/>
                      <a:pt x="3976" y="1791"/>
                      <a:pt x="4036" y="1791"/>
                    </a:cubicBezTo>
                    <a:cubicBezTo>
                      <a:pt x="4122" y="1791"/>
                      <a:pt x="4208" y="1779"/>
                      <a:pt x="4293" y="1750"/>
                    </a:cubicBezTo>
                    <a:cubicBezTo>
                      <a:pt x="4342" y="1750"/>
                      <a:pt x="4391" y="1726"/>
                      <a:pt x="4415" y="1726"/>
                    </a:cubicBezTo>
                    <a:cubicBezTo>
                      <a:pt x="4489" y="1750"/>
                      <a:pt x="4562" y="1799"/>
                      <a:pt x="4610" y="1848"/>
                    </a:cubicBezTo>
                    <a:cubicBezTo>
                      <a:pt x="4684" y="1921"/>
                      <a:pt x="4757" y="1994"/>
                      <a:pt x="4830" y="2043"/>
                    </a:cubicBezTo>
                    <a:cubicBezTo>
                      <a:pt x="4877" y="2090"/>
                      <a:pt x="4914" y="2117"/>
                      <a:pt x="4954" y="2117"/>
                    </a:cubicBezTo>
                    <a:cubicBezTo>
                      <a:pt x="4976" y="2117"/>
                      <a:pt x="4999" y="2109"/>
                      <a:pt x="5025" y="2092"/>
                    </a:cubicBezTo>
                    <a:cubicBezTo>
                      <a:pt x="5098" y="2019"/>
                      <a:pt x="5074" y="1970"/>
                      <a:pt x="5098" y="1945"/>
                    </a:cubicBezTo>
                    <a:cubicBezTo>
                      <a:pt x="5147" y="1897"/>
                      <a:pt x="5171" y="1897"/>
                      <a:pt x="5171" y="1848"/>
                    </a:cubicBezTo>
                    <a:cubicBezTo>
                      <a:pt x="5196" y="1799"/>
                      <a:pt x="5171" y="1775"/>
                      <a:pt x="5171" y="1750"/>
                    </a:cubicBezTo>
                    <a:lnTo>
                      <a:pt x="5220" y="1677"/>
                    </a:lnTo>
                    <a:cubicBezTo>
                      <a:pt x="5220" y="1660"/>
                      <a:pt x="5232" y="1643"/>
                      <a:pt x="5257" y="1643"/>
                    </a:cubicBezTo>
                    <a:cubicBezTo>
                      <a:pt x="5267" y="1643"/>
                      <a:pt x="5279" y="1646"/>
                      <a:pt x="5293" y="1653"/>
                    </a:cubicBezTo>
                    <a:cubicBezTo>
                      <a:pt x="5306" y="1640"/>
                      <a:pt x="5324" y="1634"/>
                      <a:pt x="5342" y="1634"/>
                    </a:cubicBezTo>
                    <a:cubicBezTo>
                      <a:pt x="5360" y="1634"/>
                      <a:pt x="5379" y="1640"/>
                      <a:pt x="5391" y="1653"/>
                    </a:cubicBezTo>
                    <a:lnTo>
                      <a:pt x="5489" y="1653"/>
                    </a:lnTo>
                    <a:cubicBezTo>
                      <a:pt x="5537" y="1653"/>
                      <a:pt x="5610" y="1628"/>
                      <a:pt x="5659" y="1604"/>
                    </a:cubicBezTo>
                    <a:cubicBezTo>
                      <a:pt x="5781" y="1555"/>
                      <a:pt x="5952" y="1604"/>
                      <a:pt x="6074" y="1531"/>
                    </a:cubicBezTo>
                    <a:cubicBezTo>
                      <a:pt x="6087" y="1537"/>
                      <a:pt x="6100" y="1540"/>
                      <a:pt x="6113" y="1540"/>
                    </a:cubicBezTo>
                    <a:cubicBezTo>
                      <a:pt x="6147" y="1540"/>
                      <a:pt x="6178" y="1518"/>
                      <a:pt x="6196" y="1482"/>
                    </a:cubicBezTo>
                    <a:cubicBezTo>
                      <a:pt x="6269" y="1384"/>
                      <a:pt x="6196" y="1189"/>
                      <a:pt x="6147" y="1116"/>
                    </a:cubicBezTo>
                    <a:cubicBezTo>
                      <a:pt x="6098" y="1019"/>
                      <a:pt x="6049" y="970"/>
                      <a:pt x="5976" y="921"/>
                    </a:cubicBezTo>
                    <a:cubicBezTo>
                      <a:pt x="5879" y="848"/>
                      <a:pt x="5781" y="848"/>
                      <a:pt x="5732" y="750"/>
                    </a:cubicBezTo>
                    <a:cubicBezTo>
                      <a:pt x="5659" y="580"/>
                      <a:pt x="5537" y="458"/>
                      <a:pt x="5391" y="360"/>
                    </a:cubicBezTo>
                    <a:cubicBezTo>
                      <a:pt x="5220" y="262"/>
                      <a:pt x="5025" y="189"/>
                      <a:pt x="4830" y="141"/>
                    </a:cubicBezTo>
                    <a:cubicBezTo>
                      <a:pt x="4800" y="137"/>
                      <a:pt x="4769" y="135"/>
                      <a:pt x="4738" y="135"/>
                    </a:cubicBezTo>
                    <a:cubicBezTo>
                      <a:pt x="4639" y="135"/>
                      <a:pt x="4536" y="150"/>
                      <a:pt x="4435" y="150"/>
                    </a:cubicBezTo>
                    <a:cubicBezTo>
                      <a:pt x="4362" y="150"/>
                      <a:pt x="4290" y="142"/>
                      <a:pt x="4220" y="116"/>
                    </a:cubicBezTo>
                    <a:cubicBezTo>
                      <a:pt x="4147" y="67"/>
                      <a:pt x="4050" y="43"/>
                      <a:pt x="3976" y="19"/>
                    </a:cubicBezTo>
                    <a:cubicBezTo>
                      <a:pt x="3915" y="6"/>
                      <a:pt x="3861" y="0"/>
                      <a:pt x="380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46"/>
              <p:cNvSpPr/>
              <p:nvPr/>
            </p:nvSpPr>
            <p:spPr>
              <a:xfrm>
                <a:off x="6314559" y="2541210"/>
                <a:ext cx="853485" cy="1590399"/>
              </a:xfrm>
              <a:custGeom>
                <a:avLst/>
                <a:gdLst/>
                <a:ahLst/>
                <a:cxnLst/>
                <a:rect l="l" t="t" r="r" b="b"/>
                <a:pathLst>
                  <a:path w="34829" h="64901" extrusionOk="0">
                    <a:moveTo>
                      <a:pt x="11098" y="0"/>
                    </a:moveTo>
                    <a:cubicBezTo>
                      <a:pt x="10464" y="317"/>
                      <a:pt x="9878" y="707"/>
                      <a:pt x="9342" y="1195"/>
                    </a:cubicBezTo>
                    <a:cubicBezTo>
                      <a:pt x="8708" y="1756"/>
                      <a:pt x="8122" y="2390"/>
                      <a:pt x="7561" y="3049"/>
                    </a:cubicBezTo>
                    <a:cubicBezTo>
                      <a:pt x="7561" y="3049"/>
                      <a:pt x="4756" y="20243"/>
                      <a:pt x="3293" y="32414"/>
                    </a:cubicBezTo>
                    <a:cubicBezTo>
                      <a:pt x="1147" y="50267"/>
                      <a:pt x="0" y="64901"/>
                      <a:pt x="0" y="64901"/>
                    </a:cubicBezTo>
                    <a:cubicBezTo>
                      <a:pt x="0" y="64901"/>
                      <a:pt x="8708" y="63633"/>
                      <a:pt x="16707" y="62560"/>
                    </a:cubicBezTo>
                    <a:cubicBezTo>
                      <a:pt x="20732" y="62023"/>
                      <a:pt x="24585" y="61511"/>
                      <a:pt x="27024" y="61267"/>
                    </a:cubicBezTo>
                    <a:cubicBezTo>
                      <a:pt x="29171" y="61047"/>
                      <a:pt x="30707" y="60877"/>
                      <a:pt x="31829" y="60755"/>
                    </a:cubicBezTo>
                    <a:cubicBezTo>
                      <a:pt x="34585" y="60462"/>
                      <a:pt x="34829" y="60413"/>
                      <a:pt x="34829" y="60413"/>
                    </a:cubicBezTo>
                    <a:lnTo>
                      <a:pt x="27146" y="31536"/>
                    </a:lnTo>
                    <a:lnTo>
                      <a:pt x="1109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46"/>
              <p:cNvSpPr/>
              <p:nvPr/>
            </p:nvSpPr>
            <p:spPr>
              <a:xfrm>
                <a:off x="6444854" y="4204548"/>
                <a:ext cx="294673" cy="126838"/>
              </a:xfrm>
              <a:custGeom>
                <a:avLst/>
                <a:gdLst/>
                <a:ahLst/>
                <a:cxnLst/>
                <a:rect l="l" t="t" r="r" b="b"/>
                <a:pathLst>
                  <a:path w="12025" h="5176" extrusionOk="0">
                    <a:moveTo>
                      <a:pt x="708" y="0"/>
                    </a:moveTo>
                    <a:lnTo>
                      <a:pt x="0" y="4732"/>
                    </a:lnTo>
                    <a:cubicBezTo>
                      <a:pt x="0" y="4732"/>
                      <a:pt x="1976" y="5122"/>
                      <a:pt x="6000" y="5171"/>
                    </a:cubicBezTo>
                    <a:cubicBezTo>
                      <a:pt x="6222" y="5174"/>
                      <a:pt x="6439" y="5175"/>
                      <a:pt x="6649" y="5175"/>
                    </a:cubicBezTo>
                    <a:cubicBezTo>
                      <a:pt x="10219" y="5175"/>
                      <a:pt x="12025" y="4805"/>
                      <a:pt x="12025" y="4805"/>
                    </a:cubicBezTo>
                    <a:cubicBezTo>
                      <a:pt x="12025" y="4805"/>
                      <a:pt x="10293" y="2147"/>
                      <a:pt x="10147" y="1830"/>
                    </a:cubicBezTo>
                    <a:cubicBezTo>
                      <a:pt x="10000" y="1488"/>
                      <a:pt x="708" y="0"/>
                      <a:pt x="708" y="0"/>
                    </a:cubicBezTo>
                    <a:close/>
                  </a:path>
                </a:pathLst>
              </a:custGeom>
              <a:solidFill>
                <a:srgbClr val="16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 name="Google Shape;1013;p46"/>
              <p:cNvSpPr/>
              <p:nvPr/>
            </p:nvSpPr>
            <p:spPr>
              <a:xfrm>
                <a:off x="6095211" y="4198176"/>
                <a:ext cx="497280" cy="490051"/>
              </a:xfrm>
              <a:custGeom>
                <a:avLst/>
                <a:gdLst/>
                <a:ahLst/>
                <a:cxnLst/>
                <a:rect l="l" t="t" r="r" b="b"/>
                <a:pathLst>
                  <a:path w="20293" h="19998" extrusionOk="0">
                    <a:moveTo>
                      <a:pt x="16406" y="1"/>
                    </a:moveTo>
                    <a:cubicBezTo>
                      <a:pt x="15247" y="1"/>
                      <a:pt x="12220" y="1382"/>
                      <a:pt x="12220" y="1382"/>
                    </a:cubicBezTo>
                    <a:cubicBezTo>
                      <a:pt x="12220" y="1382"/>
                      <a:pt x="11659" y="4919"/>
                      <a:pt x="11122" y="7992"/>
                    </a:cubicBezTo>
                    <a:cubicBezTo>
                      <a:pt x="11049" y="8504"/>
                      <a:pt x="10976" y="9016"/>
                      <a:pt x="10903" y="9480"/>
                    </a:cubicBezTo>
                    <a:cubicBezTo>
                      <a:pt x="10805" y="10236"/>
                      <a:pt x="10634" y="10992"/>
                      <a:pt x="10415" y="11699"/>
                    </a:cubicBezTo>
                    <a:cubicBezTo>
                      <a:pt x="10390" y="11772"/>
                      <a:pt x="10366" y="11846"/>
                      <a:pt x="10342" y="11919"/>
                    </a:cubicBezTo>
                    <a:cubicBezTo>
                      <a:pt x="10098" y="12577"/>
                      <a:pt x="9732" y="13211"/>
                      <a:pt x="9269" y="13748"/>
                    </a:cubicBezTo>
                    <a:cubicBezTo>
                      <a:pt x="9220" y="13797"/>
                      <a:pt x="9195" y="13846"/>
                      <a:pt x="9122" y="13894"/>
                    </a:cubicBezTo>
                    <a:cubicBezTo>
                      <a:pt x="9073" y="13943"/>
                      <a:pt x="8951" y="14089"/>
                      <a:pt x="8854" y="14163"/>
                    </a:cubicBezTo>
                    <a:cubicBezTo>
                      <a:pt x="8415" y="14602"/>
                      <a:pt x="7903" y="15016"/>
                      <a:pt x="7390" y="15358"/>
                    </a:cubicBezTo>
                    <a:lnTo>
                      <a:pt x="7195" y="15480"/>
                    </a:lnTo>
                    <a:cubicBezTo>
                      <a:pt x="6659" y="15845"/>
                      <a:pt x="6098" y="16163"/>
                      <a:pt x="5488" y="16431"/>
                    </a:cubicBezTo>
                    <a:lnTo>
                      <a:pt x="5293" y="16528"/>
                    </a:lnTo>
                    <a:cubicBezTo>
                      <a:pt x="4220" y="17016"/>
                      <a:pt x="3122" y="17406"/>
                      <a:pt x="2000" y="17675"/>
                    </a:cubicBezTo>
                    <a:cubicBezTo>
                      <a:pt x="1586" y="17797"/>
                      <a:pt x="1196" y="17943"/>
                      <a:pt x="805" y="18138"/>
                    </a:cubicBezTo>
                    <a:lnTo>
                      <a:pt x="732" y="18187"/>
                    </a:lnTo>
                    <a:lnTo>
                      <a:pt x="659" y="18236"/>
                    </a:lnTo>
                    <a:cubicBezTo>
                      <a:pt x="513" y="18333"/>
                      <a:pt x="366" y="18480"/>
                      <a:pt x="269" y="18626"/>
                    </a:cubicBezTo>
                    <a:cubicBezTo>
                      <a:pt x="220" y="18699"/>
                      <a:pt x="171" y="18797"/>
                      <a:pt x="122" y="18894"/>
                    </a:cubicBezTo>
                    <a:cubicBezTo>
                      <a:pt x="122" y="18919"/>
                      <a:pt x="98" y="18943"/>
                      <a:pt x="98" y="18967"/>
                    </a:cubicBezTo>
                    <a:cubicBezTo>
                      <a:pt x="98" y="18992"/>
                      <a:pt x="74" y="19016"/>
                      <a:pt x="74" y="19065"/>
                    </a:cubicBezTo>
                    <a:cubicBezTo>
                      <a:pt x="49" y="19114"/>
                      <a:pt x="25" y="19162"/>
                      <a:pt x="25" y="19236"/>
                    </a:cubicBezTo>
                    <a:cubicBezTo>
                      <a:pt x="0" y="19406"/>
                      <a:pt x="25" y="19601"/>
                      <a:pt x="122" y="19748"/>
                    </a:cubicBezTo>
                    <a:cubicBezTo>
                      <a:pt x="171" y="19845"/>
                      <a:pt x="269" y="19919"/>
                      <a:pt x="391" y="19943"/>
                    </a:cubicBezTo>
                    <a:cubicBezTo>
                      <a:pt x="626" y="19984"/>
                      <a:pt x="2122" y="19997"/>
                      <a:pt x="4128" y="19997"/>
                    </a:cubicBezTo>
                    <a:cubicBezTo>
                      <a:pt x="8138" y="19997"/>
                      <a:pt x="14187" y="19943"/>
                      <a:pt x="16268" y="19943"/>
                    </a:cubicBezTo>
                    <a:cubicBezTo>
                      <a:pt x="16344" y="19951"/>
                      <a:pt x="16419" y="19955"/>
                      <a:pt x="16494" y="19955"/>
                    </a:cubicBezTo>
                    <a:cubicBezTo>
                      <a:pt x="16857" y="19955"/>
                      <a:pt x="17213" y="19861"/>
                      <a:pt x="17537" y="19699"/>
                    </a:cubicBezTo>
                    <a:cubicBezTo>
                      <a:pt x="17561" y="19675"/>
                      <a:pt x="17610" y="19626"/>
                      <a:pt x="17659" y="19601"/>
                    </a:cubicBezTo>
                    <a:cubicBezTo>
                      <a:pt x="17683" y="19577"/>
                      <a:pt x="17707" y="19528"/>
                      <a:pt x="17756" y="19504"/>
                    </a:cubicBezTo>
                    <a:lnTo>
                      <a:pt x="17781" y="19455"/>
                    </a:lnTo>
                    <a:cubicBezTo>
                      <a:pt x="17805" y="19431"/>
                      <a:pt x="17829" y="19406"/>
                      <a:pt x="17854" y="19358"/>
                    </a:cubicBezTo>
                    <a:cubicBezTo>
                      <a:pt x="17878" y="19333"/>
                      <a:pt x="17902" y="19309"/>
                      <a:pt x="17927" y="19260"/>
                    </a:cubicBezTo>
                    <a:lnTo>
                      <a:pt x="17951" y="19211"/>
                    </a:lnTo>
                    <a:cubicBezTo>
                      <a:pt x="17951" y="19187"/>
                      <a:pt x="17976" y="19138"/>
                      <a:pt x="18000" y="19089"/>
                    </a:cubicBezTo>
                    <a:cubicBezTo>
                      <a:pt x="18024" y="19065"/>
                      <a:pt x="18024" y="18992"/>
                      <a:pt x="18049" y="18943"/>
                    </a:cubicBezTo>
                    <a:cubicBezTo>
                      <a:pt x="18073" y="18894"/>
                      <a:pt x="18073" y="18845"/>
                      <a:pt x="18098" y="18797"/>
                    </a:cubicBezTo>
                    <a:cubicBezTo>
                      <a:pt x="18098" y="18723"/>
                      <a:pt x="18122" y="18675"/>
                      <a:pt x="18146" y="18626"/>
                    </a:cubicBezTo>
                    <a:lnTo>
                      <a:pt x="18171" y="18406"/>
                    </a:lnTo>
                    <a:cubicBezTo>
                      <a:pt x="18171" y="18333"/>
                      <a:pt x="18195" y="18260"/>
                      <a:pt x="18195" y="18187"/>
                    </a:cubicBezTo>
                    <a:cubicBezTo>
                      <a:pt x="18220" y="18114"/>
                      <a:pt x="18195" y="18065"/>
                      <a:pt x="18220" y="18016"/>
                    </a:cubicBezTo>
                    <a:lnTo>
                      <a:pt x="18220" y="17845"/>
                    </a:lnTo>
                    <a:cubicBezTo>
                      <a:pt x="18244" y="17528"/>
                      <a:pt x="18244" y="17211"/>
                      <a:pt x="18293" y="16943"/>
                    </a:cubicBezTo>
                    <a:cubicBezTo>
                      <a:pt x="18366" y="16211"/>
                      <a:pt x="18439" y="15480"/>
                      <a:pt x="18537" y="14748"/>
                    </a:cubicBezTo>
                    <a:lnTo>
                      <a:pt x="19049" y="11699"/>
                    </a:lnTo>
                    <a:lnTo>
                      <a:pt x="20293" y="3919"/>
                    </a:lnTo>
                    <a:cubicBezTo>
                      <a:pt x="20293" y="3919"/>
                      <a:pt x="17122" y="187"/>
                      <a:pt x="16683" y="41"/>
                    </a:cubicBezTo>
                    <a:cubicBezTo>
                      <a:pt x="16611" y="13"/>
                      <a:pt x="16517" y="1"/>
                      <a:pt x="164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 name="Google Shape;1014;p46"/>
              <p:cNvSpPr/>
              <p:nvPr/>
            </p:nvSpPr>
            <p:spPr>
              <a:xfrm>
                <a:off x="6095211" y="4430464"/>
                <a:ext cx="466796" cy="257768"/>
              </a:xfrm>
              <a:custGeom>
                <a:avLst/>
                <a:gdLst/>
                <a:ahLst/>
                <a:cxnLst/>
                <a:rect l="l" t="t" r="r" b="b"/>
                <a:pathLst>
                  <a:path w="19049" h="10519" extrusionOk="0">
                    <a:moveTo>
                      <a:pt x="10903" y="1"/>
                    </a:moveTo>
                    <a:cubicBezTo>
                      <a:pt x="10805" y="757"/>
                      <a:pt x="10634" y="1513"/>
                      <a:pt x="10415" y="2220"/>
                    </a:cubicBezTo>
                    <a:cubicBezTo>
                      <a:pt x="10390" y="2293"/>
                      <a:pt x="10366" y="2367"/>
                      <a:pt x="10342" y="2440"/>
                    </a:cubicBezTo>
                    <a:cubicBezTo>
                      <a:pt x="10098" y="3098"/>
                      <a:pt x="9732" y="3732"/>
                      <a:pt x="9269" y="4269"/>
                    </a:cubicBezTo>
                    <a:cubicBezTo>
                      <a:pt x="9244" y="4318"/>
                      <a:pt x="9195" y="4367"/>
                      <a:pt x="9122" y="4415"/>
                    </a:cubicBezTo>
                    <a:cubicBezTo>
                      <a:pt x="9073" y="4464"/>
                      <a:pt x="8976" y="4610"/>
                      <a:pt x="8878" y="4684"/>
                    </a:cubicBezTo>
                    <a:cubicBezTo>
                      <a:pt x="8415" y="5123"/>
                      <a:pt x="7903" y="5537"/>
                      <a:pt x="7390" y="5879"/>
                    </a:cubicBezTo>
                    <a:lnTo>
                      <a:pt x="7220" y="6001"/>
                    </a:lnTo>
                    <a:cubicBezTo>
                      <a:pt x="6659" y="6366"/>
                      <a:pt x="6098" y="6684"/>
                      <a:pt x="5488" y="6952"/>
                    </a:cubicBezTo>
                    <a:lnTo>
                      <a:pt x="5293" y="7049"/>
                    </a:lnTo>
                    <a:cubicBezTo>
                      <a:pt x="4220" y="7537"/>
                      <a:pt x="3122" y="7927"/>
                      <a:pt x="2000" y="8196"/>
                    </a:cubicBezTo>
                    <a:cubicBezTo>
                      <a:pt x="1586" y="8318"/>
                      <a:pt x="1196" y="8464"/>
                      <a:pt x="805" y="8659"/>
                    </a:cubicBezTo>
                    <a:lnTo>
                      <a:pt x="732" y="8708"/>
                    </a:lnTo>
                    <a:lnTo>
                      <a:pt x="659" y="8757"/>
                    </a:lnTo>
                    <a:cubicBezTo>
                      <a:pt x="513" y="8854"/>
                      <a:pt x="391" y="9001"/>
                      <a:pt x="269" y="9147"/>
                    </a:cubicBezTo>
                    <a:cubicBezTo>
                      <a:pt x="220" y="9220"/>
                      <a:pt x="171" y="9318"/>
                      <a:pt x="122" y="9415"/>
                    </a:cubicBezTo>
                    <a:cubicBezTo>
                      <a:pt x="122" y="9440"/>
                      <a:pt x="98" y="9464"/>
                      <a:pt x="98" y="9488"/>
                    </a:cubicBezTo>
                    <a:cubicBezTo>
                      <a:pt x="98" y="9513"/>
                      <a:pt x="74" y="9537"/>
                      <a:pt x="74" y="9586"/>
                    </a:cubicBezTo>
                    <a:cubicBezTo>
                      <a:pt x="49" y="9635"/>
                      <a:pt x="25" y="9683"/>
                      <a:pt x="25" y="9757"/>
                    </a:cubicBezTo>
                    <a:cubicBezTo>
                      <a:pt x="0" y="9927"/>
                      <a:pt x="25" y="10122"/>
                      <a:pt x="122" y="10269"/>
                    </a:cubicBezTo>
                    <a:cubicBezTo>
                      <a:pt x="171" y="10366"/>
                      <a:pt x="269" y="10440"/>
                      <a:pt x="391" y="10464"/>
                    </a:cubicBezTo>
                    <a:cubicBezTo>
                      <a:pt x="626" y="10505"/>
                      <a:pt x="2122" y="10518"/>
                      <a:pt x="4128" y="10518"/>
                    </a:cubicBezTo>
                    <a:cubicBezTo>
                      <a:pt x="8138" y="10518"/>
                      <a:pt x="14187" y="10464"/>
                      <a:pt x="16268" y="10464"/>
                    </a:cubicBezTo>
                    <a:cubicBezTo>
                      <a:pt x="16344" y="10472"/>
                      <a:pt x="16419" y="10476"/>
                      <a:pt x="16494" y="10476"/>
                    </a:cubicBezTo>
                    <a:cubicBezTo>
                      <a:pt x="16857" y="10476"/>
                      <a:pt x="17213" y="10382"/>
                      <a:pt x="17537" y="10220"/>
                    </a:cubicBezTo>
                    <a:cubicBezTo>
                      <a:pt x="17561" y="10196"/>
                      <a:pt x="17610" y="10147"/>
                      <a:pt x="17659" y="10122"/>
                    </a:cubicBezTo>
                    <a:cubicBezTo>
                      <a:pt x="17683" y="10098"/>
                      <a:pt x="17707" y="10049"/>
                      <a:pt x="17756" y="10025"/>
                    </a:cubicBezTo>
                    <a:lnTo>
                      <a:pt x="17781" y="9976"/>
                    </a:lnTo>
                    <a:cubicBezTo>
                      <a:pt x="17805" y="9952"/>
                      <a:pt x="17829" y="9927"/>
                      <a:pt x="17854" y="9879"/>
                    </a:cubicBezTo>
                    <a:cubicBezTo>
                      <a:pt x="17878" y="9854"/>
                      <a:pt x="17902" y="9830"/>
                      <a:pt x="17927" y="9781"/>
                    </a:cubicBezTo>
                    <a:lnTo>
                      <a:pt x="17951" y="9732"/>
                    </a:lnTo>
                    <a:cubicBezTo>
                      <a:pt x="17951" y="9708"/>
                      <a:pt x="17976" y="9659"/>
                      <a:pt x="18000" y="9610"/>
                    </a:cubicBezTo>
                    <a:cubicBezTo>
                      <a:pt x="18024" y="9586"/>
                      <a:pt x="18024" y="9513"/>
                      <a:pt x="18049" y="9464"/>
                    </a:cubicBezTo>
                    <a:cubicBezTo>
                      <a:pt x="18073" y="9415"/>
                      <a:pt x="18073" y="9366"/>
                      <a:pt x="18098" y="9318"/>
                    </a:cubicBezTo>
                    <a:cubicBezTo>
                      <a:pt x="18098" y="9244"/>
                      <a:pt x="18122" y="9196"/>
                      <a:pt x="18146" y="9147"/>
                    </a:cubicBezTo>
                    <a:lnTo>
                      <a:pt x="18171" y="8927"/>
                    </a:lnTo>
                    <a:cubicBezTo>
                      <a:pt x="18171" y="8854"/>
                      <a:pt x="18195" y="8781"/>
                      <a:pt x="18195" y="8708"/>
                    </a:cubicBezTo>
                    <a:cubicBezTo>
                      <a:pt x="18220" y="8635"/>
                      <a:pt x="18195" y="8586"/>
                      <a:pt x="18220" y="8537"/>
                    </a:cubicBezTo>
                    <a:lnTo>
                      <a:pt x="18220" y="8366"/>
                    </a:lnTo>
                    <a:cubicBezTo>
                      <a:pt x="18244" y="8049"/>
                      <a:pt x="18244" y="7732"/>
                      <a:pt x="18293" y="7464"/>
                    </a:cubicBezTo>
                    <a:cubicBezTo>
                      <a:pt x="18366" y="6732"/>
                      <a:pt x="18439" y="6001"/>
                      <a:pt x="18537" y="5269"/>
                    </a:cubicBezTo>
                    <a:lnTo>
                      <a:pt x="19049" y="2220"/>
                    </a:lnTo>
                    <a:lnTo>
                      <a:pt x="12537" y="2220"/>
                    </a:lnTo>
                    <a:cubicBezTo>
                      <a:pt x="12390" y="1440"/>
                      <a:pt x="11951" y="757"/>
                      <a:pt x="11342" y="293"/>
                    </a:cubicBezTo>
                    <a:cubicBezTo>
                      <a:pt x="11195" y="196"/>
                      <a:pt x="11049" y="98"/>
                      <a:pt x="109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 name="Google Shape;1015;p46"/>
              <p:cNvSpPr/>
              <p:nvPr/>
            </p:nvSpPr>
            <p:spPr>
              <a:xfrm>
                <a:off x="6093422" y="4654592"/>
                <a:ext cx="446481" cy="33645"/>
              </a:xfrm>
              <a:custGeom>
                <a:avLst/>
                <a:gdLst/>
                <a:ahLst/>
                <a:cxnLst/>
                <a:rect l="l" t="t" r="r" b="b"/>
                <a:pathLst>
                  <a:path w="18220" h="1373" extrusionOk="0">
                    <a:moveTo>
                      <a:pt x="366" y="1"/>
                    </a:moveTo>
                    <a:cubicBezTo>
                      <a:pt x="0" y="537"/>
                      <a:pt x="0" y="1220"/>
                      <a:pt x="464" y="1318"/>
                    </a:cubicBezTo>
                    <a:cubicBezTo>
                      <a:pt x="699" y="1359"/>
                      <a:pt x="2195" y="1372"/>
                      <a:pt x="4201" y="1372"/>
                    </a:cubicBezTo>
                    <a:cubicBezTo>
                      <a:pt x="8211" y="1372"/>
                      <a:pt x="14260" y="1318"/>
                      <a:pt x="16341" y="1318"/>
                    </a:cubicBezTo>
                    <a:cubicBezTo>
                      <a:pt x="16417" y="1326"/>
                      <a:pt x="16492" y="1330"/>
                      <a:pt x="16567" y="1330"/>
                    </a:cubicBezTo>
                    <a:cubicBezTo>
                      <a:pt x="16930" y="1330"/>
                      <a:pt x="17286" y="1236"/>
                      <a:pt x="17610" y="1074"/>
                    </a:cubicBezTo>
                    <a:cubicBezTo>
                      <a:pt x="17927" y="806"/>
                      <a:pt x="18146" y="416"/>
                      <a:pt x="1821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 name="Google Shape;1016;p46"/>
              <p:cNvSpPr/>
              <p:nvPr/>
            </p:nvSpPr>
            <p:spPr>
              <a:xfrm>
                <a:off x="6670769" y="3487320"/>
                <a:ext cx="466208" cy="586944"/>
              </a:xfrm>
              <a:custGeom>
                <a:avLst/>
                <a:gdLst/>
                <a:ahLst/>
                <a:cxnLst/>
                <a:rect l="l" t="t" r="r" b="b"/>
                <a:pathLst>
                  <a:path w="19025" h="23952" extrusionOk="0">
                    <a:moveTo>
                      <a:pt x="11318" y="1"/>
                    </a:moveTo>
                    <a:lnTo>
                      <a:pt x="5098" y="1172"/>
                    </a:lnTo>
                    <a:cubicBezTo>
                      <a:pt x="5098" y="1172"/>
                      <a:pt x="318" y="15074"/>
                      <a:pt x="98" y="18074"/>
                    </a:cubicBezTo>
                    <a:cubicBezTo>
                      <a:pt x="1" y="19318"/>
                      <a:pt x="952" y="21635"/>
                      <a:pt x="2147" y="23952"/>
                    </a:cubicBezTo>
                    <a:cubicBezTo>
                      <a:pt x="6196" y="23415"/>
                      <a:pt x="10049" y="22903"/>
                      <a:pt x="12488" y="22659"/>
                    </a:cubicBezTo>
                    <a:cubicBezTo>
                      <a:pt x="14635" y="22439"/>
                      <a:pt x="16171" y="22269"/>
                      <a:pt x="17293" y="22147"/>
                    </a:cubicBezTo>
                    <a:cubicBezTo>
                      <a:pt x="18342" y="21171"/>
                      <a:pt x="19025" y="20537"/>
                      <a:pt x="19025" y="20537"/>
                    </a:cubicBezTo>
                    <a:lnTo>
                      <a:pt x="1131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 name="Google Shape;1017;p46"/>
              <p:cNvSpPr/>
              <p:nvPr/>
            </p:nvSpPr>
            <p:spPr>
              <a:xfrm>
                <a:off x="5758703" y="2531408"/>
                <a:ext cx="349074" cy="422809"/>
              </a:xfrm>
              <a:custGeom>
                <a:avLst/>
                <a:gdLst/>
                <a:ahLst/>
                <a:cxnLst/>
                <a:rect l="l" t="t" r="r" b="b"/>
                <a:pathLst>
                  <a:path w="14245" h="17254" extrusionOk="0">
                    <a:moveTo>
                      <a:pt x="4425" y="0"/>
                    </a:moveTo>
                    <a:cubicBezTo>
                      <a:pt x="3377" y="0"/>
                      <a:pt x="2952" y="595"/>
                      <a:pt x="2952" y="595"/>
                    </a:cubicBezTo>
                    <a:cubicBezTo>
                      <a:pt x="2836" y="566"/>
                      <a:pt x="2717" y="552"/>
                      <a:pt x="2598" y="552"/>
                    </a:cubicBezTo>
                    <a:cubicBezTo>
                      <a:pt x="2319" y="552"/>
                      <a:pt x="2038" y="629"/>
                      <a:pt x="1781" y="766"/>
                    </a:cubicBezTo>
                    <a:cubicBezTo>
                      <a:pt x="1440" y="961"/>
                      <a:pt x="1220" y="1302"/>
                      <a:pt x="1172" y="1693"/>
                    </a:cubicBezTo>
                    <a:cubicBezTo>
                      <a:pt x="855" y="1839"/>
                      <a:pt x="611" y="2132"/>
                      <a:pt x="538" y="2473"/>
                    </a:cubicBezTo>
                    <a:cubicBezTo>
                      <a:pt x="440" y="2912"/>
                      <a:pt x="489" y="3376"/>
                      <a:pt x="660" y="3790"/>
                    </a:cubicBezTo>
                    <a:cubicBezTo>
                      <a:pt x="660" y="3790"/>
                      <a:pt x="538" y="3839"/>
                      <a:pt x="294" y="4302"/>
                    </a:cubicBezTo>
                    <a:cubicBezTo>
                      <a:pt x="1" y="4863"/>
                      <a:pt x="50" y="5546"/>
                      <a:pt x="391" y="6058"/>
                    </a:cubicBezTo>
                    <a:cubicBezTo>
                      <a:pt x="733" y="6741"/>
                      <a:pt x="1464" y="7400"/>
                      <a:pt x="2586" y="8034"/>
                    </a:cubicBezTo>
                    <a:cubicBezTo>
                      <a:pt x="3684" y="8668"/>
                      <a:pt x="5464" y="10473"/>
                      <a:pt x="5879" y="10912"/>
                    </a:cubicBezTo>
                    <a:cubicBezTo>
                      <a:pt x="6294" y="11424"/>
                      <a:pt x="6684" y="11961"/>
                      <a:pt x="7050" y="12522"/>
                    </a:cubicBezTo>
                    <a:cubicBezTo>
                      <a:pt x="7415" y="13058"/>
                      <a:pt x="7806" y="13644"/>
                      <a:pt x="8147" y="14107"/>
                    </a:cubicBezTo>
                    <a:lnTo>
                      <a:pt x="8415" y="14497"/>
                    </a:lnTo>
                    <a:cubicBezTo>
                      <a:pt x="9172" y="15546"/>
                      <a:pt x="10367" y="17253"/>
                      <a:pt x="10367" y="17253"/>
                    </a:cubicBezTo>
                    <a:cubicBezTo>
                      <a:pt x="10367" y="17253"/>
                      <a:pt x="12537" y="16302"/>
                      <a:pt x="12903" y="16034"/>
                    </a:cubicBezTo>
                    <a:cubicBezTo>
                      <a:pt x="13269" y="15766"/>
                      <a:pt x="14245" y="12741"/>
                      <a:pt x="14245" y="12741"/>
                    </a:cubicBezTo>
                    <a:lnTo>
                      <a:pt x="13684" y="11814"/>
                    </a:lnTo>
                    <a:lnTo>
                      <a:pt x="12806" y="10351"/>
                    </a:lnTo>
                    <a:lnTo>
                      <a:pt x="11806" y="8693"/>
                    </a:lnTo>
                    <a:lnTo>
                      <a:pt x="10830" y="7107"/>
                    </a:lnTo>
                    <a:lnTo>
                      <a:pt x="7098" y="1010"/>
                    </a:lnTo>
                    <a:cubicBezTo>
                      <a:pt x="7001" y="888"/>
                      <a:pt x="6903" y="790"/>
                      <a:pt x="6781" y="693"/>
                    </a:cubicBezTo>
                    <a:cubicBezTo>
                      <a:pt x="6147" y="278"/>
                      <a:pt x="5416" y="34"/>
                      <a:pt x="4659" y="10"/>
                    </a:cubicBezTo>
                    <a:cubicBezTo>
                      <a:pt x="4578" y="3"/>
                      <a:pt x="4500" y="0"/>
                      <a:pt x="4425" y="0"/>
                    </a:cubicBezTo>
                    <a:close/>
                  </a:path>
                </a:pathLst>
              </a:custGeom>
              <a:solidFill>
                <a:srgbClr val="E5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 name="Google Shape;1018;p46"/>
              <p:cNvSpPr/>
              <p:nvPr/>
            </p:nvSpPr>
            <p:spPr>
              <a:xfrm>
                <a:off x="5828641" y="2549517"/>
                <a:ext cx="285116" cy="325794"/>
              </a:xfrm>
              <a:custGeom>
                <a:avLst/>
                <a:gdLst/>
                <a:ahLst/>
                <a:cxnLst/>
                <a:rect l="l" t="t" r="r" b="b"/>
                <a:pathLst>
                  <a:path w="11635" h="13295" extrusionOk="0">
                    <a:moveTo>
                      <a:pt x="4094" y="0"/>
                    </a:moveTo>
                    <a:cubicBezTo>
                      <a:pt x="4037" y="0"/>
                      <a:pt x="3982" y="1"/>
                      <a:pt x="3927" y="3"/>
                    </a:cubicBezTo>
                    <a:cubicBezTo>
                      <a:pt x="3683" y="3"/>
                      <a:pt x="3440" y="27"/>
                      <a:pt x="3220" y="51"/>
                    </a:cubicBezTo>
                    <a:cubicBezTo>
                      <a:pt x="2318" y="149"/>
                      <a:pt x="513" y="588"/>
                      <a:pt x="269" y="954"/>
                    </a:cubicBezTo>
                    <a:cubicBezTo>
                      <a:pt x="25" y="1344"/>
                      <a:pt x="1" y="1978"/>
                      <a:pt x="805" y="2100"/>
                    </a:cubicBezTo>
                    <a:cubicBezTo>
                      <a:pt x="895" y="2111"/>
                      <a:pt x="999" y="2116"/>
                      <a:pt x="1113" y="2116"/>
                    </a:cubicBezTo>
                    <a:cubicBezTo>
                      <a:pt x="2025" y="2116"/>
                      <a:pt x="3586" y="1807"/>
                      <a:pt x="3586" y="1807"/>
                    </a:cubicBezTo>
                    <a:cubicBezTo>
                      <a:pt x="3586" y="1807"/>
                      <a:pt x="4074" y="5441"/>
                      <a:pt x="4952" y="7149"/>
                    </a:cubicBezTo>
                    <a:cubicBezTo>
                      <a:pt x="5488" y="8051"/>
                      <a:pt x="6098" y="8929"/>
                      <a:pt x="6781" y="9710"/>
                    </a:cubicBezTo>
                    <a:cubicBezTo>
                      <a:pt x="7196" y="10222"/>
                      <a:pt x="7610" y="10734"/>
                      <a:pt x="8000" y="11197"/>
                    </a:cubicBezTo>
                    <a:cubicBezTo>
                      <a:pt x="9000" y="12368"/>
                      <a:pt x="9830" y="13295"/>
                      <a:pt x="9830" y="13295"/>
                    </a:cubicBezTo>
                    <a:lnTo>
                      <a:pt x="10854" y="11100"/>
                    </a:lnTo>
                    <a:lnTo>
                      <a:pt x="11634" y="9368"/>
                    </a:lnTo>
                    <a:cubicBezTo>
                      <a:pt x="11634" y="9368"/>
                      <a:pt x="11439" y="9100"/>
                      <a:pt x="11147" y="8685"/>
                    </a:cubicBezTo>
                    <a:cubicBezTo>
                      <a:pt x="10878" y="8246"/>
                      <a:pt x="10488" y="7636"/>
                      <a:pt x="10171" y="7002"/>
                    </a:cubicBezTo>
                    <a:cubicBezTo>
                      <a:pt x="9976" y="6637"/>
                      <a:pt x="9805" y="6271"/>
                      <a:pt x="9683" y="5880"/>
                    </a:cubicBezTo>
                    <a:cubicBezTo>
                      <a:pt x="9220" y="4563"/>
                      <a:pt x="8196" y="1832"/>
                      <a:pt x="7074" y="929"/>
                    </a:cubicBezTo>
                    <a:cubicBezTo>
                      <a:pt x="6132" y="195"/>
                      <a:pt x="4997" y="0"/>
                      <a:pt x="4094" y="0"/>
                    </a:cubicBezTo>
                    <a:close/>
                  </a:path>
                </a:pathLst>
              </a:custGeom>
              <a:solidFill>
                <a:srgbClr val="E58D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 name="Google Shape;1019;p46"/>
              <p:cNvSpPr/>
              <p:nvPr/>
            </p:nvSpPr>
            <p:spPr>
              <a:xfrm>
                <a:off x="5948767" y="2546577"/>
                <a:ext cx="696310" cy="615786"/>
              </a:xfrm>
              <a:custGeom>
                <a:avLst/>
                <a:gdLst/>
                <a:ahLst/>
                <a:cxnLst/>
                <a:rect l="l" t="t" r="r" b="b"/>
                <a:pathLst>
                  <a:path w="28415" h="25129" extrusionOk="0">
                    <a:moveTo>
                      <a:pt x="25781" y="1"/>
                    </a:moveTo>
                    <a:cubicBezTo>
                      <a:pt x="25781" y="1"/>
                      <a:pt x="21537" y="1562"/>
                      <a:pt x="18488" y="7025"/>
                    </a:cubicBezTo>
                    <a:cubicBezTo>
                      <a:pt x="16370" y="10814"/>
                      <a:pt x="13912" y="12127"/>
                      <a:pt x="12099" y="12127"/>
                    </a:cubicBezTo>
                    <a:cubicBezTo>
                      <a:pt x="12033" y="12127"/>
                      <a:pt x="11967" y="12126"/>
                      <a:pt x="11903" y="12122"/>
                    </a:cubicBezTo>
                    <a:cubicBezTo>
                      <a:pt x="10098" y="12000"/>
                      <a:pt x="8171" y="11000"/>
                      <a:pt x="7562" y="10342"/>
                    </a:cubicBezTo>
                    <a:cubicBezTo>
                      <a:pt x="6928" y="9683"/>
                      <a:pt x="6732" y="9488"/>
                      <a:pt x="6732" y="9488"/>
                    </a:cubicBezTo>
                    <a:cubicBezTo>
                      <a:pt x="6732" y="9488"/>
                      <a:pt x="4269" y="12732"/>
                      <a:pt x="2391" y="15781"/>
                    </a:cubicBezTo>
                    <a:cubicBezTo>
                      <a:pt x="538" y="18829"/>
                      <a:pt x="1" y="20171"/>
                      <a:pt x="1" y="20171"/>
                    </a:cubicBezTo>
                    <a:cubicBezTo>
                      <a:pt x="1" y="20171"/>
                      <a:pt x="3903" y="24976"/>
                      <a:pt x="10586" y="25122"/>
                    </a:cubicBezTo>
                    <a:cubicBezTo>
                      <a:pt x="10770" y="25127"/>
                      <a:pt x="10950" y="25129"/>
                      <a:pt x="11129" y="25129"/>
                    </a:cubicBezTo>
                    <a:cubicBezTo>
                      <a:pt x="17442" y="25129"/>
                      <a:pt x="20464" y="22268"/>
                      <a:pt x="20464" y="22268"/>
                    </a:cubicBezTo>
                    <a:lnTo>
                      <a:pt x="28415" y="5878"/>
                    </a:lnTo>
                    <a:lnTo>
                      <a:pt x="2578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46"/>
              <p:cNvSpPr/>
              <p:nvPr/>
            </p:nvSpPr>
            <p:spPr>
              <a:xfrm>
                <a:off x="7136372" y="4345602"/>
                <a:ext cx="488311" cy="349123"/>
              </a:xfrm>
              <a:custGeom>
                <a:avLst/>
                <a:gdLst/>
                <a:ahLst/>
                <a:cxnLst/>
                <a:rect l="l" t="t" r="r" b="b"/>
                <a:pathLst>
                  <a:path w="19927" h="14247" extrusionOk="0">
                    <a:moveTo>
                      <a:pt x="14415" y="0"/>
                    </a:moveTo>
                    <a:cubicBezTo>
                      <a:pt x="13927" y="25"/>
                      <a:pt x="13463" y="171"/>
                      <a:pt x="12976" y="244"/>
                    </a:cubicBezTo>
                    <a:cubicBezTo>
                      <a:pt x="12415" y="318"/>
                      <a:pt x="11854" y="366"/>
                      <a:pt x="11317" y="391"/>
                    </a:cubicBezTo>
                    <a:cubicBezTo>
                      <a:pt x="11008" y="399"/>
                      <a:pt x="10697" y="402"/>
                      <a:pt x="10385" y="402"/>
                    </a:cubicBezTo>
                    <a:cubicBezTo>
                      <a:pt x="9762" y="402"/>
                      <a:pt x="9138" y="391"/>
                      <a:pt x="8537" y="391"/>
                    </a:cubicBezTo>
                    <a:lnTo>
                      <a:pt x="8488" y="391"/>
                    </a:lnTo>
                    <a:cubicBezTo>
                      <a:pt x="7586" y="391"/>
                      <a:pt x="6683" y="391"/>
                      <a:pt x="5756" y="342"/>
                    </a:cubicBezTo>
                    <a:cubicBezTo>
                      <a:pt x="5488" y="318"/>
                      <a:pt x="5171" y="318"/>
                      <a:pt x="4878" y="318"/>
                    </a:cubicBezTo>
                    <a:cubicBezTo>
                      <a:pt x="5488" y="1293"/>
                      <a:pt x="6195" y="2488"/>
                      <a:pt x="6829" y="3659"/>
                    </a:cubicBezTo>
                    <a:cubicBezTo>
                      <a:pt x="8171" y="6025"/>
                      <a:pt x="9268" y="8342"/>
                      <a:pt x="8878" y="8805"/>
                    </a:cubicBezTo>
                    <a:cubicBezTo>
                      <a:pt x="8585" y="9195"/>
                      <a:pt x="7732" y="9683"/>
                      <a:pt x="7293" y="9878"/>
                    </a:cubicBezTo>
                    <a:cubicBezTo>
                      <a:pt x="6342" y="10342"/>
                      <a:pt x="5317" y="10708"/>
                      <a:pt x="4317" y="11073"/>
                    </a:cubicBezTo>
                    <a:cubicBezTo>
                      <a:pt x="3659" y="11342"/>
                      <a:pt x="2976" y="11586"/>
                      <a:pt x="2342" y="11829"/>
                    </a:cubicBezTo>
                    <a:cubicBezTo>
                      <a:pt x="1732" y="12049"/>
                      <a:pt x="952" y="12171"/>
                      <a:pt x="464" y="12659"/>
                    </a:cubicBezTo>
                    <a:cubicBezTo>
                      <a:pt x="171" y="12976"/>
                      <a:pt x="0" y="13415"/>
                      <a:pt x="25" y="13854"/>
                    </a:cubicBezTo>
                    <a:cubicBezTo>
                      <a:pt x="93" y="14103"/>
                      <a:pt x="307" y="14247"/>
                      <a:pt x="533" y="14247"/>
                    </a:cubicBezTo>
                    <a:cubicBezTo>
                      <a:pt x="550" y="14247"/>
                      <a:pt x="568" y="14246"/>
                      <a:pt x="586" y="14244"/>
                    </a:cubicBezTo>
                    <a:lnTo>
                      <a:pt x="18707" y="14244"/>
                    </a:lnTo>
                    <a:cubicBezTo>
                      <a:pt x="19463" y="14122"/>
                      <a:pt x="19927" y="13317"/>
                      <a:pt x="19610" y="12610"/>
                    </a:cubicBezTo>
                    <a:lnTo>
                      <a:pt x="18537" y="10000"/>
                    </a:lnTo>
                    <a:lnTo>
                      <a:pt x="16293" y="4537"/>
                    </a:lnTo>
                    <a:lnTo>
                      <a:pt x="16073" y="4049"/>
                    </a:lnTo>
                    <a:lnTo>
                      <a:pt x="1441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46"/>
              <p:cNvSpPr/>
              <p:nvPr/>
            </p:nvSpPr>
            <p:spPr>
              <a:xfrm>
                <a:off x="7136372" y="4662360"/>
                <a:ext cx="484733" cy="32518"/>
              </a:xfrm>
              <a:custGeom>
                <a:avLst/>
                <a:gdLst/>
                <a:ahLst/>
                <a:cxnLst/>
                <a:rect l="l" t="t" r="r" b="b"/>
                <a:pathLst>
                  <a:path w="19781" h="1327" extrusionOk="0">
                    <a:moveTo>
                      <a:pt x="293" y="1"/>
                    </a:moveTo>
                    <a:cubicBezTo>
                      <a:pt x="98" y="269"/>
                      <a:pt x="0" y="611"/>
                      <a:pt x="25" y="928"/>
                    </a:cubicBezTo>
                    <a:cubicBezTo>
                      <a:pt x="68" y="1165"/>
                      <a:pt x="264" y="1326"/>
                      <a:pt x="495" y="1326"/>
                    </a:cubicBezTo>
                    <a:cubicBezTo>
                      <a:pt x="524" y="1326"/>
                      <a:pt x="555" y="1324"/>
                      <a:pt x="586" y="1318"/>
                    </a:cubicBezTo>
                    <a:lnTo>
                      <a:pt x="18707" y="1318"/>
                    </a:lnTo>
                    <a:cubicBezTo>
                      <a:pt x="19341" y="1245"/>
                      <a:pt x="19780" y="635"/>
                      <a:pt x="196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46"/>
              <p:cNvSpPr/>
              <p:nvPr/>
            </p:nvSpPr>
            <p:spPr>
              <a:xfrm>
                <a:off x="6332497" y="3005590"/>
                <a:ext cx="722603" cy="1396785"/>
              </a:xfrm>
              <a:custGeom>
                <a:avLst/>
                <a:gdLst/>
                <a:ahLst/>
                <a:cxnLst/>
                <a:rect l="l" t="t" r="r" b="b"/>
                <a:pathLst>
                  <a:path w="29488" h="57000" extrusionOk="0">
                    <a:moveTo>
                      <a:pt x="27365" y="1"/>
                    </a:moveTo>
                    <a:lnTo>
                      <a:pt x="23512" y="1172"/>
                    </a:lnTo>
                    <a:lnTo>
                      <a:pt x="14805" y="3781"/>
                    </a:lnTo>
                    <a:lnTo>
                      <a:pt x="15634" y="5513"/>
                    </a:lnTo>
                    <a:cubicBezTo>
                      <a:pt x="15634" y="5513"/>
                      <a:pt x="10610" y="15098"/>
                      <a:pt x="5902" y="29415"/>
                    </a:cubicBezTo>
                    <a:cubicBezTo>
                      <a:pt x="1195" y="43731"/>
                      <a:pt x="0" y="54780"/>
                      <a:pt x="0" y="54780"/>
                    </a:cubicBezTo>
                    <a:cubicBezTo>
                      <a:pt x="1109" y="54688"/>
                      <a:pt x="2223" y="54641"/>
                      <a:pt x="3337" y="54641"/>
                    </a:cubicBezTo>
                    <a:cubicBezTo>
                      <a:pt x="5752" y="54641"/>
                      <a:pt x="8167" y="54858"/>
                      <a:pt x="10536" y="55292"/>
                    </a:cubicBezTo>
                    <a:cubicBezTo>
                      <a:pt x="16049" y="56365"/>
                      <a:pt x="16683" y="56999"/>
                      <a:pt x="16683" y="56999"/>
                    </a:cubicBezTo>
                    <a:cubicBezTo>
                      <a:pt x="16683" y="56999"/>
                      <a:pt x="18853" y="36683"/>
                      <a:pt x="21975" y="23732"/>
                    </a:cubicBezTo>
                    <a:lnTo>
                      <a:pt x="29487" y="3806"/>
                    </a:lnTo>
                    <a:lnTo>
                      <a:pt x="273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46"/>
              <p:cNvSpPr/>
              <p:nvPr/>
            </p:nvSpPr>
            <p:spPr>
              <a:xfrm>
                <a:off x="6329507" y="3001424"/>
                <a:ext cx="728583" cy="1402740"/>
              </a:xfrm>
              <a:custGeom>
                <a:avLst/>
                <a:gdLst/>
                <a:ahLst/>
                <a:cxnLst/>
                <a:rect l="l" t="t" r="r" b="b"/>
                <a:pathLst>
                  <a:path w="29732" h="57243" extrusionOk="0">
                    <a:moveTo>
                      <a:pt x="27439" y="268"/>
                    </a:moveTo>
                    <a:lnTo>
                      <a:pt x="29512" y="3976"/>
                    </a:lnTo>
                    <a:lnTo>
                      <a:pt x="22000" y="23853"/>
                    </a:lnTo>
                    <a:cubicBezTo>
                      <a:pt x="19049" y="36048"/>
                      <a:pt x="16927" y="54974"/>
                      <a:pt x="16707" y="56974"/>
                    </a:cubicBezTo>
                    <a:cubicBezTo>
                      <a:pt x="16293" y="56755"/>
                      <a:pt x="14927" y="56169"/>
                      <a:pt x="10683" y="55365"/>
                    </a:cubicBezTo>
                    <a:cubicBezTo>
                      <a:pt x="8286" y="54923"/>
                      <a:pt x="5853" y="54706"/>
                      <a:pt x="3418" y="54706"/>
                    </a:cubicBezTo>
                    <a:cubicBezTo>
                      <a:pt x="2360" y="54706"/>
                      <a:pt x="1301" y="54747"/>
                      <a:pt x="244" y="54828"/>
                    </a:cubicBezTo>
                    <a:cubicBezTo>
                      <a:pt x="390" y="53560"/>
                      <a:pt x="1756" y="42950"/>
                      <a:pt x="6122" y="29609"/>
                    </a:cubicBezTo>
                    <a:cubicBezTo>
                      <a:pt x="10780" y="15488"/>
                      <a:pt x="15805" y="5805"/>
                      <a:pt x="15854" y="5732"/>
                    </a:cubicBezTo>
                    <a:lnTo>
                      <a:pt x="15878" y="5683"/>
                    </a:lnTo>
                    <a:lnTo>
                      <a:pt x="15097" y="4024"/>
                    </a:lnTo>
                    <a:lnTo>
                      <a:pt x="27439" y="268"/>
                    </a:lnTo>
                    <a:close/>
                    <a:moveTo>
                      <a:pt x="27512" y="0"/>
                    </a:moveTo>
                    <a:lnTo>
                      <a:pt x="14780" y="3878"/>
                    </a:lnTo>
                    <a:lnTo>
                      <a:pt x="15634" y="5659"/>
                    </a:lnTo>
                    <a:cubicBezTo>
                      <a:pt x="15244" y="6415"/>
                      <a:pt x="10390" y="15878"/>
                      <a:pt x="5927" y="29536"/>
                    </a:cubicBezTo>
                    <a:cubicBezTo>
                      <a:pt x="1268" y="43706"/>
                      <a:pt x="0" y="54828"/>
                      <a:pt x="0" y="54926"/>
                    </a:cubicBezTo>
                    <a:lnTo>
                      <a:pt x="0" y="55072"/>
                    </a:lnTo>
                    <a:lnTo>
                      <a:pt x="122" y="55072"/>
                    </a:lnTo>
                    <a:cubicBezTo>
                      <a:pt x="1273" y="54968"/>
                      <a:pt x="2426" y="54917"/>
                      <a:pt x="3579" y="54917"/>
                    </a:cubicBezTo>
                    <a:cubicBezTo>
                      <a:pt x="5944" y="54917"/>
                      <a:pt x="8306" y="55133"/>
                      <a:pt x="10634" y="55560"/>
                    </a:cubicBezTo>
                    <a:cubicBezTo>
                      <a:pt x="15951" y="56609"/>
                      <a:pt x="16683" y="57218"/>
                      <a:pt x="16732" y="57243"/>
                    </a:cubicBezTo>
                    <a:lnTo>
                      <a:pt x="16878" y="57169"/>
                    </a:lnTo>
                    <a:cubicBezTo>
                      <a:pt x="16902" y="56950"/>
                      <a:pt x="19097" y="36682"/>
                      <a:pt x="22195" y="23878"/>
                    </a:cubicBezTo>
                    <a:lnTo>
                      <a:pt x="29731" y="3927"/>
                    </a:lnTo>
                    <a:lnTo>
                      <a:pt x="275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1024;p46"/>
              <p:cNvSpPr/>
              <p:nvPr/>
            </p:nvSpPr>
            <p:spPr>
              <a:xfrm>
                <a:off x="6844096" y="3071926"/>
                <a:ext cx="819447" cy="1367207"/>
              </a:xfrm>
              <a:custGeom>
                <a:avLst/>
                <a:gdLst/>
                <a:ahLst/>
                <a:cxnLst/>
                <a:rect l="l" t="t" r="r" b="b"/>
                <a:pathLst>
                  <a:path w="33440" h="55793" extrusionOk="0">
                    <a:moveTo>
                      <a:pt x="9420" y="1"/>
                    </a:moveTo>
                    <a:cubicBezTo>
                      <a:pt x="9418" y="1"/>
                      <a:pt x="9417" y="1"/>
                      <a:pt x="9415" y="1"/>
                    </a:cubicBezTo>
                    <a:cubicBezTo>
                      <a:pt x="9415" y="1"/>
                      <a:pt x="3123" y="1343"/>
                      <a:pt x="2952" y="2147"/>
                    </a:cubicBezTo>
                    <a:cubicBezTo>
                      <a:pt x="2806" y="2928"/>
                      <a:pt x="1" y="13781"/>
                      <a:pt x="1" y="13781"/>
                    </a:cubicBezTo>
                    <a:lnTo>
                      <a:pt x="1074" y="20757"/>
                    </a:lnTo>
                    <a:cubicBezTo>
                      <a:pt x="2464" y="25708"/>
                      <a:pt x="4171" y="30586"/>
                      <a:pt x="6171" y="35342"/>
                    </a:cubicBezTo>
                    <a:cubicBezTo>
                      <a:pt x="9635" y="43683"/>
                      <a:pt x="16635" y="55610"/>
                      <a:pt x="16635" y="55610"/>
                    </a:cubicBezTo>
                    <a:cubicBezTo>
                      <a:pt x="17915" y="55731"/>
                      <a:pt x="19202" y="55792"/>
                      <a:pt x="20488" y="55792"/>
                    </a:cubicBezTo>
                    <a:cubicBezTo>
                      <a:pt x="21775" y="55792"/>
                      <a:pt x="23061" y="55731"/>
                      <a:pt x="24342" y="55610"/>
                    </a:cubicBezTo>
                    <a:cubicBezTo>
                      <a:pt x="28610" y="55171"/>
                      <a:pt x="33439" y="53732"/>
                      <a:pt x="33439" y="53732"/>
                    </a:cubicBezTo>
                    <a:cubicBezTo>
                      <a:pt x="29512" y="46366"/>
                      <a:pt x="25415" y="39098"/>
                      <a:pt x="22171" y="31391"/>
                    </a:cubicBezTo>
                    <a:cubicBezTo>
                      <a:pt x="20171" y="26610"/>
                      <a:pt x="18195" y="21830"/>
                      <a:pt x="16269" y="17025"/>
                    </a:cubicBezTo>
                    <a:cubicBezTo>
                      <a:pt x="15807" y="15907"/>
                      <a:pt x="9915" y="1"/>
                      <a:pt x="94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1025;p46"/>
              <p:cNvSpPr/>
              <p:nvPr/>
            </p:nvSpPr>
            <p:spPr>
              <a:xfrm>
                <a:off x="6841719" y="3069476"/>
                <a:ext cx="825402" cy="1372354"/>
              </a:xfrm>
              <a:custGeom>
                <a:avLst/>
                <a:gdLst/>
                <a:ahLst/>
                <a:cxnLst/>
                <a:rect l="l" t="t" r="r" b="b"/>
                <a:pathLst>
                  <a:path w="33683" h="56003" extrusionOk="0">
                    <a:moveTo>
                      <a:pt x="9512" y="199"/>
                    </a:moveTo>
                    <a:cubicBezTo>
                      <a:pt x="10073" y="784"/>
                      <a:pt x="13951" y="11076"/>
                      <a:pt x="15439" y="14979"/>
                    </a:cubicBezTo>
                    <a:cubicBezTo>
                      <a:pt x="15853" y="16101"/>
                      <a:pt x="16171" y="16930"/>
                      <a:pt x="16268" y="17149"/>
                    </a:cubicBezTo>
                    <a:cubicBezTo>
                      <a:pt x="18512" y="22686"/>
                      <a:pt x="20390" y="27271"/>
                      <a:pt x="22170" y="31539"/>
                    </a:cubicBezTo>
                    <a:cubicBezTo>
                      <a:pt x="24805" y="37783"/>
                      <a:pt x="28048" y="43856"/>
                      <a:pt x="31219" y="49710"/>
                    </a:cubicBezTo>
                    <a:cubicBezTo>
                      <a:pt x="31926" y="51075"/>
                      <a:pt x="32658" y="52417"/>
                      <a:pt x="33365" y="53758"/>
                    </a:cubicBezTo>
                    <a:cubicBezTo>
                      <a:pt x="32585" y="54002"/>
                      <a:pt x="28268" y="55222"/>
                      <a:pt x="24439" y="55588"/>
                    </a:cubicBezTo>
                    <a:cubicBezTo>
                      <a:pt x="23170" y="55710"/>
                      <a:pt x="21896" y="55770"/>
                      <a:pt x="20622" y="55770"/>
                    </a:cubicBezTo>
                    <a:cubicBezTo>
                      <a:pt x="19347" y="55770"/>
                      <a:pt x="18073" y="55710"/>
                      <a:pt x="16805" y="55588"/>
                    </a:cubicBezTo>
                    <a:cubicBezTo>
                      <a:pt x="16317" y="54783"/>
                      <a:pt x="9683" y="43368"/>
                      <a:pt x="6366" y="35393"/>
                    </a:cubicBezTo>
                    <a:cubicBezTo>
                      <a:pt x="4366" y="30637"/>
                      <a:pt x="2683" y="25783"/>
                      <a:pt x="1268" y="20832"/>
                    </a:cubicBezTo>
                    <a:lnTo>
                      <a:pt x="195" y="13881"/>
                    </a:lnTo>
                    <a:cubicBezTo>
                      <a:pt x="390" y="13198"/>
                      <a:pt x="3000" y="3052"/>
                      <a:pt x="3171" y="2247"/>
                    </a:cubicBezTo>
                    <a:cubicBezTo>
                      <a:pt x="3268" y="1735"/>
                      <a:pt x="7098" y="711"/>
                      <a:pt x="9512" y="199"/>
                    </a:cubicBezTo>
                    <a:close/>
                    <a:moveTo>
                      <a:pt x="9511" y="0"/>
                    </a:moveTo>
                    <a:cubicBezTo>
                      <a:pt x="9503" y="0"/>
                      <a:pt x="9495" y="1"/>
                      <a:pt x="9488" y="4"/>
                    </a:cubicBezTo>
                    <a:cubicBezTo>
                      <a:pt x="8439" y="223"/>
                      <a:pt x="3098" y="1443"/>
                      <a:pt x="2951" y="2223"/>
                    </a:cubicBezTo>
                    <a:cubicBezTo>
                      <a:pt x="2781" y="3003"/>
                      <a:pt x="25" y="13735"/>
                      <a:pt x="0" y="13857"/>
                    </a:cubicBezTo>
                    <a:lnTo>
                      <a:pt x="0" y="13881"/>
                    </a:lnTo>
                    <a:lnTo>
                      <a:pt x="0" y="13906"/>
                    </a:lnTo>
                    <a:lnTo>
                      <a:pt x="1049" y="20881"/>
                    </a:lnTo>
                    <a:cubicBezTo>
                      <a:pt x="2464" y="25857"/>
                      <a:pt x="4171" y="30710"/>
                      <a:pt x="6171" y="35490"/>
                    </a:cubicBezTo>
                    <a:cubicBezTo>
                      <a:pt x="9610" y="43734"/>
                      <a:pt x="16585" y="55636"/>
                      <a:pt x="16658" y="55758"/>
                    </a:cubicBezTo>
                    <a:lnTo>
                      <a:pt x="16683" y="55807"/>
                    </a:lnTo>
                    <a:lnTo>
                      <a:pt x="16732" y="55807"/>
                    </a:lnTo>
                    <a:cubicBezTo>
                      <a:pt x="18000" y="55929"/>
                      <a:pt x="19268" y="56002"/>
                      <a:pt x="20561" y="56002"/>
                    </a:cubicBezTo>
                    <a:cubicBezTo>
                      <a:pt x="21707" y="56002"/>
                      <a:pt x="23024" y="55953"/>
                      <a:pt x="24439" y="55807"/>
                    </a:cubicBezTo>
                    <a:cubicBezTo>
                      <a:pt x="28682" y="55368"/>
                      <a:pt x="33512" y="53929"/>
                      <a:pt x="33560" y="53929"/>
                    </a:cubicBezTo>
                    <a:lnTo>
                      <a:pt x="33682" y="53905"/>
                    </a:lnTo>
                    <a:lnTo>
                      <a:pt x="33609" y="53783"/>
                    </a:lnTo>
                    <a:cubicBezTo>
                      <a:pt x="32878" y="52393"/>
                      <a:pt x="32146" y="51002"/>
                      <a:pt x="31390" y="49636"/>
                    </a:cubicBezTo>
                    <a:cubicBezTo>
                      <a:pt x="28243" y="43759"/>
                      <a:pt x="24975" y="37710"/>
                      <a:pt x="22366" y="31466"/>
                    </a:cubicBezTo>
                    <a:cubicBezTo>
                      <a:pt x="20585" y="27198"/>
                      <a:pt x="18707" y="22637"/>
                      <a:pt x="16463" y="17076"/>
                    </a:cubicBezTo>
                    <a:cubicBezTo>
                      <a:pt x="16366" y="16857"/>
                      <a:pt x="16049" y="16028"/>
                      <a:pt x="15634" y="14906"/>
                    </a:cubicBezTo>
                    <a:cubicBezTo>
                      <a:pt x="10513" y="1392"/>
                      <a:pt x="9794" y="0"/>
                      <a:pt x="95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1026;p46"/>
              <p:cNvSpPr/>
              <p:nvPr/>
            </p:nvSpPr>
            <p:spPr>
              <a:xfrm>
                <a:off x="6564391" y="2434194"/>
                <a:ext cx="205033" cy="167884"/>
              </a:xfrm>
              <a:custGeom>
                <a:avLst/>
                <a:gdLst/>
                <a:ahLst/>
                <a:cxnLst/>
                <a:rect l="l" t="t" r="r" b="b"/>
                <a:pathLst>
                  <a:path w="8367" h="6851" extrusionOk="0">
                    <a:moveTo>
                      <a:pt x="6392" y="0"/>
                    </a:moveTo>
                    <a:cubicBezTo>
                      <a:pt x="5810" y="0"/>
                      <a:pt x="5055" y="1788"/>
                      <a:pt x="3634" y="2294"/>
                    </a:cubicBezTo>
                    <a:cubicBezTo>
                      <a:pt x="1708" y="2977"/>
                      <a:pt x="830" y="2562"/>
                      <a:pt x="415" y="2904"/>
                    </a:cubicBezTo>
                    <a:cubicBezTo>
                      <a:pt x="0" y="3245"/>
                      <a:pt x="147" y="3538"/>
                      <a:pt x="415" y="4465"/>
                    </a:cubicBezTo>
                    <a:cubicBezTo>
                      <a:pt x="683" y="5391"/>
                      <a:pt x="1147" y="6318"/>
                      <a:pt x="2488" y="6611"/>
                    </a:cubicBezTo>
                    <a:cubicBezTo>
                      <a:pt x="3077" y="6731"/>
                      <a:pt x="3910" y="6851"/>
                      <a:pt x="4738" y="6851"/>
                    </a:cubicBezTo>
                    <a:cubicBezTo>
                      <a:pt x="5762" y="6851"/>
                      <a:pt x="6778" y="6668"/>
                      <a:pt x="7317" y="6074"/>
                    </a:cubicBezTo>
                    <a:cubicBezTo>
                      <a:pt x="8268" y="4977"/>
                      <a:pt x="8000" y="3318"/>
                      <a:pt x="8000" y="3318"/>
                    </a:cubicBezTo>
                    <a:cubicBezTo>
                      <a:pt x="8000" y="3318"/>
                      <a:pt x="8366" y="2196"/>
                      <a:pt x="7610" y="1513"/>
                    </a:cubicBezTo>
                    <a:cubicBezTo>
                      <a:pt x="6854" y="855"/>
                      <a:pt x="7025" y="26"/>
                      <a:pt x="6415" y="1"/>
                    </a:cubicBezTo>
                    <a:cubicBezTo>
                      <a:pt x="6407" y="1"/>
                      <a:pt x="6399" y="0"/>
                      <a:pt x="63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46"/>
              <p:cNvSpPr/>
              <p:nvPr/>
            </p:nvSpPr>
            <p:spPr>
              <a:xfrm>
                <a:off x="6514180" y="2489209"/>
                <a:ext cx="448270" cy="621888"/>
              </a:xfrm>
              <a:custGeom>
                <a:avLst/>
                <a:gdLst/>
                <a:ahLst/>
                <a:cxnLst/>
                <a:rect l="l" t="t" r="r" b="b"/>
                <a:pathLst>
                  <a:path w="18293" h="25378" extrusionOk="0">
                    <a:moveTo>
                      <a:pt x="13049" y="0"/>
                    </a:moveTo>
                    <a:lnTo>
                      <a:pt x="9610" y="122"/>
                    </a:lnTo>
                    <a:cubicBezTo>
                      <a:pt x="9610" y="122"/>
                      <a:pt x="7025" y="1073"/>
                      <a:pt x="6903" y="1073"/>
                    </a:cubicBezTo>
                    <a:cubicBezTo>
                      <a:pt x="6757" y="1073"/>
                      <a:pt x="4147" y="1854"/>
                      <a:pt x="3001" y="3146"/>
                    </a:cubicBezTo>
                    <a:cubicBezTo>
                      <a:pt x="2562" y="3634"/>
                      <a:pt x="2074" y="4634"/>
                      <a:pt x="1635" y="5829"/>
                    </a:cubicBezTo>
                    <a:cubicBezTo>
                      <a:pt x="1391" y="6512"/>
                      <a:pt x="1147" y="7268"/>
                      <a:pt x="927" y="8024"/>
                    </a:cubicBezTo>
                    <a:cubicBezTo>
                      <a:pt x="586" y="9244"/>
                      <a:pt x="342" y="10512"/>
                      <a:pt x="220" y="11780"/>
                    </a:cubicBezTo>
                    <a:cubicBezTo>
                      <a:pt x="1" y="14439"/>
                      <a:pt x="3513" y="19146"/>
                      <a:pt x="4220" y="20878"/>
                    </a:cubicBezTo>
                    <a:cubicBezTo>
                      <a:pt x="4952" y="22634"/>
                      <a:pt x="4903" y="23122"/>
                      <a:pt x="5220" y="24073"/>
                    </a:cubicBezTo>
                    <a:cubicBezTo>
                      <a:pt x="5492" y="24950"/>
                      <a:pt x="5736" y="25377"/>
                      <a:pt x="6447" y="25377"/>
                    </a:cubicBezTo>
                    <a:cubicBezTo>
                      <a:pt x="6882" y="25377"/>
                      <a:pt x="7492" y="25217"/>
                      <a:pt x="8391" y="24902"/>
                    </a:cubicBezTo>
                    <a:cubicBezTo>
                      <a:pt x="10635" y="24122"/>
                      <a:pt x="18293" y="22000"/>
                      <a:pt x="18293" y="22000"/>
                    </a:cubicBezTo>
                    <a:cubicBezTo>
                      <a:pt x="18293" y="22000"/>
                      <a:pt x="17317" y="14146"/>
                      <a:pt x="17171" y="13097"/>
                    </a:cubicBezTo>
                    <a:cubicBezTo>
                      <a:pt x="17025" y="12024"/>
                      <a:pt x="13049" y="0"/>
                      <a:pt x="130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46"/>
              <p:cNvSpPr/>
              <p:nvPr/>
            </p:nvSpPr>
            <p:spPr>
              <a:xfrm>
                <a:off x="6783127" y="2486464"/>
                <a:ext cx="885194" cy="1556092"/>
              </a:xfrm>
              <a:custGeom>
                <a:avLst/>
                <a:gdLst/>
                <a:ahLst/>
                <a:cxnLst/>
                <a:rect l="l" t="t" r="r" b="b"/>
                <a:pathLst>
                  <a:path w="36123" h="63501" extrusionOk="0">
                    <a:moveTo>
                      <a:pt x="3677" y="0"/>
                    </a:moveTo>
                    <a:cubicBezTo>
                      <a:pt x="2655" y="0"/>
                      <a:pt x="1633" y="49"/>
                      <a:pt x="611" y="161"/>
                    </a:cubicBezTo>
                    <a:cubicBezTo>
                      <a:pt x="611" y="161"/>
                      <a:pt x="1" y="5014"/>
                      <a:pt x="1733" y="12795"/>
                    </a:cubicBezTo>
                    <a:cubicBezTo>
                      <a:pt x="3464" y="20575"/>
                      <a:pt x="20098" y="63501"/>
                      <a:pt x="20098" y="63501"/>
                    </a:cubicBezTo>
                    <a:cubicBezTo>
                      <a:pt x="20098" y="63501"/>
                      <a:pt x="26196" y="62525"/>
                      <a:pt x="29293" y="61891"/>
                    </a:cubicBezTo>
                    <a:cubicBezTo>
                      <a:pt x="32391" y="61257"/>
                      <a:pt x="36122" y="59769"/>
                      <a:pt x="36122" y="59769"/>
                    </a:cubicBezTo>
                    <a:cubicBezTo>
                      <a:pt x="36122" y="59769"/>
                      <a:pt x="26196" y="40672"/>
                      <a:pt x="24586" y="36843"/>
                    </a:cubicBezTo>
                    <a:cubicBezTo>
                      <a:pt x="22976" y="32989"/>
                      <a:pt x="12245" y="7551"/>
                      <a:pt x="12245" y="7551"/>
                    </a:cubicBezTo>
                    <a:lnTo>
                      <a:pt x="9806" y="844"/>
                    </a:lnTo>
                    <a:cubicBezTo>
                      <a:pt x="8342" y="429"/>
                      <a:pt x="6806" y="161"/>
                      <a:pt x="5294" y="39"/>
                    </a:cubicBezTo>
                    <a:cubicBezTo>
                      <a:pt x="4755" y="14"/>
                      <a:pt x="4216" y="0"/>
                      <a:pt x="36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46"/>
              <p:cNvSpPr/>
              <p:nvPr/>
            </p:nvSpPr>
            <p:spPr>
              <a:xfrm>
                <a:off x="6974391" y="2507123"/>
                <a:ext cx="341306" cy="335866"/>
              </a:xfrm>
              <a:custGeom>
                <a:avLst/>
                <a:gdLst/>
                <a:ahLst/>
                <a:cxnLst/>
                <a:rect l="l" t="t" r="r" b="b"/>
                <a:pathLst>
                  <a:path w="13928" h="13706" extrusionOk="0">
                    <a:moveTo>
                      <a:pt x="2001" y="1"/>
                    </a:moveTo>
                    <a:lnTo>
                      <a:pt x="1" y="8367"/>
                    </a:lnTo>
                    <a:cubicBezTo>
                      <a:pt x="1" y="8367"/>
                      <a:pt x="1976" y="12976"/>
                      <a:pt x="6098" y="13586"/>
                    </a:cubicBezTo>
                    <a:cubicBezTo>
                      <a:pt x="6658" y="13669"/>
                      <a:pt x="7211" y="13705"/>
                      <a:pt x="7748" y="13705"/>
                    </a:cubicBezTo>
                    <a:cubicBezTo>
                      <a:pt x="11146" y="13705"/>
                      <a:pt x="13927" y="12269"/>
                      <a:pt x="13927" y="12269"/>
                    </a:cubicBezTo>
                    <a:lnTo>
                      <a:pt x="10269" y="2854"/>
                    </a:lnTo>
                    <a:lnTo>
                      <a:pt x="200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46"/>
              <p:cNvSpPr/>
              <p:nvPr/>
            </p:nvSpPr>
            <p:spPr>
              <a:xfrm>
                <a:off x="5825651" y="2547777"/>
                <a:ext cx="126127" cy="169771"/>
              </a:xfrm>
              <a:custGeom>
                <a:avLst/>
                <a:gdLst/>
                <a:ahLst/>
                <a:cxnLst/>
                <a:rect l="l" t="t" r="r" b="b"/>
                <a:pathLst>
                  <a:path w="5147" h="6928" extrusionOk="0">
                    <a:moveTo>
                      <a:pt x="3805" y="0"/>
                    </a:moveTo>
                    <a:cubicBezTo>
                      <a:pt x="3488" y="49"/>
                      <a:pt x="781" y="464"/>
                      <a:pt x="318" y="927"/>
                    </a:cubicBezTo>
                    <a:cubicBezTo>
                      <a:pt x="98" y="1122"/>
                      <a:pt x="1" y="1415"/>
                      <a:pt x="74" y="1683"/>
                    </a:cubicBezTo>
                    <a:cubicBezTo>
                      <a:pt x="147" y="1976"/>
                      <a:pt x="391" y="2220"/>
                      <a:pt x="708" y="2293"/>
                    </a:cubicBezTo>
                    <a:cubicBezTo>
                      <a:pt x="803" y="2323"/>
                      <a:pt x="940" y="2336"/>
                      <a:pt x="1105" y="2336"/>
                    </a:cubicBezTo>
                    <a:cubicBezTo>
                      <a:pt x="1872" y="2336"/>
                      <a:pt x="3233" y="2061"/>
                      <a:pt x="3635" y="2000"/>
                    </a:cubicBezTo>
                    <a:cubicBezTo>
                      <a:pt x="3708" y="3025"/>
                      <a:pt x="3854" y="4025"/>
                      <a:pt x="4074" y="5049"/>
                    </a:cubicBezTo>
                    <a:cubicBezTo>
                      <a:pt x="4220" y="5708"/>
                      <a:pt x="4537" y="6317"/>
                      <a:pt x="4952" y="6878"/>
                    </a:cubicBezTo>
                    <a:cubicBezTo>
                      <a:pt x="4952" y="6903"/>
                      <a:pt x="4976" y="6903"/>
                      <a:pt x="5025" y="6927"/>
                    </a:cubicBezTo>
                    <a:cubicBezTo>
                      <a:pt x="5098" y="6927"/>
                      <a:pt x="5147" y="6805"/>
                      <a:pt x="5098" y="6732"/>
                    </a:cubicBezTo>
                    <a:cubicBezTo>
                      <a:pt x="4708" y="6220"/>
                      <a:pt x="4415" y="5610"/>
                      <a:pt x="4269" y="4976"/>
                    </a:cubicBezTo>
                    <a:cubicBezTo>
                      <a:pt x="4049" y="3951"/>
                      <a:pt x="3903" y="2903"/>
                      <a:pt x="3830" y="1854"/>
                    </a:cubicBezTo>
                    <a:cubicBezTo>
                      <a:pt x="3830" y="1781"/>
                      <a:pt x="3757" y="1756"/>
                      <a:pt x="3683" y="1756"/>
                    </a:cubicBezTo>
                    <a:cubicBezTo>
                      <a:pt x="3145" y="1876"/>
                      <a:pt x="1841" y="2142"/>
                      <a:pt x="1130" y="2142"/>
                    </a:cubicBezTo>
                    <a:cubicBezTo>
                      <a:pt x="971" y="2142"/>
                      <a:pt x="841" y="2129"/>
                      <a:pt x="757" y="2098"/>
                    </a:cubicBezTo>
                    <a:cubicBezTo>
                      <a:pt x="537" y="2049"/>
                      <a:pt x="342" y="1878"/>
                      <a:pt x="269" y="1659"/>
                    </a:cubicBezTo>
                    <a:cubicBezTo>
                      <a:pt x="220" y="1439"/>
                      <a:pt x="318" y="1244"/>
                      <a:pt x="464" y="1098"/>
                    </a:cubicBezTo>
                    <a:cubicBezTo>
                      <a:pt x="830" y="732"/>
                      <a:pt x="3001" y="342"/>
                      <a:pt x="3830" y="220"/>
                    </a:cubicBezTo>
                    <a:cubicBezTo>
                      <a:pt x="3879" y="220"/>
                      <a:pt x="3927" y="171"/>
                      <a:pt x="3927" y="98"/>
                    </a:cubicBezTo>
                    <a:cubicBezTo>
                      <a:pt x="3903" y="49"/>
                      <a:pt x="3854" y="0"/>
                      <a:pt x="3805" y="0"/>
                    </a:cubicBezTo>
                    <a:close/>
                  </a:path>
                </a:pathLst>
              </a:custGeom>
              <a:solidFill>
                <a:srgbClr val="16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1031;p46"/>
              <p:cNvSpPr/>
              <p:nvPr/>
            </p:nvSpPr>
            <p:spPr>
              <a:xfrm>
                <a:off x="5882602" y="2611418"/>
                <a:ext cx="39306" cy="30337"/>
              </a:xfrm>
              <a:custGeom>
                <a:avLst/>
                <a:gdLst/>
                <a:ahLst/>
                <a:cxnLst/>
                <a:rect l="l" t="t" r="r" b="b"/>
                <a:pathLst>
                  <a:path w="1604" h="1238" extrusionOk="0">
                    <a:moveTo>
                      <a:pt x="1469" y="1"/>
                    </a:moveTo>
                    <a:cubicBezTo>
                      <a:pt x="1414" y="1"/>
                      <a:pt x="1359" y="37"/>
                      <a:pt x="1359" y="111"/>
                    </a:cubicBezTo>
                    <a:cubicBezTo>
                      <a:pt x="1384" y="403"/>
                      <a:pt x="1262" y="672"/>
                      <a:pt x="1067" y="891"/>
                    </a:cubicBezTo>
                    <a:cubicBezTo>
                      <a:pt x="921" y="984"/>
                      <a:pt x="755" y="1026"/>
                      <a:pt x="589" y="1026"/>
                    </a:cubicBezTo>
                    <a:cubicBezTo>
                      <a:pt x="450" y="1026"/>
                      <a:pt x="312" y="996"/>
                      <a:pt x="189" y="940"/>
                    </a:cubicBezTo>
                    <a:cubicBezTo>
                      <a:pt x="180" y="938"/>
                      <a:pt x="172" y="938"/>
                      <a:pt x="164" y="938"/>
                    </a:cubicBezTo>
                    <a:cubicBezTo>
                      <a:pt x="37" y="938"/>
                      <a:pt x="1" y="1113"/>
                      <a:pt x="116" y="1159"/>
                    </a:cubicBezTo>
                    <a:cubicBezTo>
                      <a:pt x="286" y="1208"/>
                      <a:pt x="457" y="1233"/>
                      <a:pt x="628" y="1233"/>
                    </a:cubicBezTo>
                    <a:cubicBezTo>
                      <a:pt x="656" y="1236"/>
                      <a:pt x="684" y="1237"/>
                      <a:pt x="712" y="1237"/>
                    </a:cubicBezTo>
                    <a:cubicBezTo>
                      <a:pt x="897" y="1237"/>
                      <a:pt x="1061" y="1168"/>
                      <a:pt x="1189" y="1062"/>
                    </a:cubicBezTo>
                    <a:cubicBezTo>
                      <a:pt x="1457" y="818"/>
                      <a:pt x="1603" y="476"/>
                      <a:pt x="1579" y="111"/>
                    </a:cubicBezTo>
                    <a:cubicBezTo>
                      <a:pt x="1579" y="37"/>
                      <a:pt x="1524" y="1"/>
                      <a:pt x="1469" y="1"/>
                    </a:cubicBezTo>
                    <a:close/>
                  </a:path>
                </a:pathLst>
              </a:custGeom>
              <a:solidFill>
                <a:srgbClr val="160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1032;p46"/>
              <p:cNvSpPr/>
              <p:nvPr/>
            </p:nvSpPr>
            <p:spPr>
              <a:xfrm>
                <a:off x="6801114" y="2489185"/>
                <a:ext cx="237846" cy="892350"/>
              </a:xfrm>
              <a:custGeom>
                <a:avLst/>
                <a:gdLst/>
                <a:ahLst/>
                <a:cxnLst/>
                <a:rect l="l" t="t" r="r" b="b"/>
                <a:pathLst>
                  <a:path w="9706" h="36415" extrusionOk="0">
                    <a:moveTo>
                      <a:pt x="146" y="1"/>
                    </a:moveTo>
                    <a:cubicBezTo>
                      <a:pt x="74" y="1"/>
                      <a:pt x="0" y="69"/>
                      <a:pt x="47" y="148"/>
                    </a:cubicBezTo>
                    <a:cubicBezTo>
                      <a:pt x="72" y="221"/>
                      <a:pt x="2462" y="5903"/>
                      <a:pt x="4950" y="9781"/>
                    </a:cubicBezTo>
                    <a:cubicBezTo>
                      <a:pt x="5755" y="11050"/>
                      <a:pt x="6511" y="12196"/>
                      <a:pt x="7169" y="13196"/>
                    </a:cubicBezTo>
                    <a:cubicBezTo>
                      <a:pt x="8486" y="15196"/>
                      <a:pt x="9437" y="16635"/>
                      <a:pt x="9462" y="17050"/>
                    </a:cubicBezTo>
                    <a:cubicBezTo>
                      <a:pt x="9486" y="17342"/>
                      <a:pt x="9413" y="20074"/>
                      <a:pt x="9316" y="22952"/>
                    </a:cubicBezTo>
                    <a:cubicBezTo>
                      <a:pt x="9218" y="26098"/>
                      <a:pt x="9096" y="29659"/>
                      <a:pt x="9096" y="31025"/>
                    </a:cubicBezTo>
                    <a:cubicBezTo>
                      <a:pt x="9096" y="33635"/>
                      <a:pt x="9267" y="36269"/>
                      <a:pt x="9267" y="36293"/>
                    </a:cubicBezTo>
                    <a:cubicBezTo>
                      <a:pt x="9267" y="36366"/>
                      <a:pt x="9316" y="36415"/>
                      <a:pt x="9389" y="36415"/>
                    </a:cubicBezTo>
                    <a:cubicBezTo>
                      <a:pt x="9437" y="36415"/>
                      <a:pt x="9486" y="36366"/>
                      <a:pt x="9486" y="36293"/>
                    </a:cubicBezTo>
                    <a:cubicBezTo>
                      <a:pt x="9486" y="36269"/>
                      <a:pt x="9316" y="33635"/>
                      <a:pt x="9316" y="31025"/>
                    </a:cubicBezTo>
                    <a:cubicBezTo>
                      <a:pt x="9316" y="29659"/>
                      <a:pt x="9413" y="26098"/>
                      <a:pt x="9511" y="22976"/>
                    </a:cubicBezTo>
                    <a:cubicBezTo>
                      <a:pt x="9608" y="19952"/>
                      <a:pt x="9706" y="17342"/>
                      <a:pt x="9681" y="17025"/>
                    </a:cubicBezTo>
                    <a:cubicBezTo>
                      <a:pt x="9633" y="16586"/>
                      <a:pt x="8755" y="15269"/>
                      <a:pt x="7340" y="13074"/>
                    </a:cubicBezTo>
                    <a:cubicBezTo>
                      <a:pt x="6681" y="12074"/>
                      <a:pt x="5925" y="10928"/>
                      <a:pt x="5121" y="9684"/>
                    </a:cubicBezTo>
                    <a:cubicBezTo>
                      <a:pt x="2633" y="5806"/>
                      <a:pt x="243" y="123"/>
                      <a:pt x="243" y="74"/>
                    </a:cubicBezTo>
                    <a:cubicBezTo>
                      <a:pt x="225" y="22"/>
                      <a:pt x="186" y="1"/>
                      <a:pt x="1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1033;p46"/>
              <p:cNvSpPr/>
              <p:nvPr/>
            </p:nvSpPr>
            <p:spPr>
              <a:xfrm>
                <a:off x="6324116" y="2827312"/>
                <a:ext cx="207141" cy="1297736"/>
              </a:xfrm>
              <a:custGeom>
                <a:avLst/>
                <a:gdLst/>
                <a:ahLst/>
                <a:cxnLst/>
                <a:rect l="l" t="t" r="r" b="b"/>
                <a:pathLst>
                  <a:path w="8453" h="52958" extrusionOk="0">
                    <a:moveTo>
                      <a:pt x="8346" y="1"/>
                    </a:moveTo>
                    <a:cubicBezTo>
                      <a:pt x="8301" y="1"/>
                      <a:pt x="8255" y="26"/>
                      <a:pt x="8244" y="81"/>
                    </a:cubicBezTo>
                    <a:lnTo>
                      <a:pt x="25" y="52811"/>
                    </a:lnTo>
                    <a:cubicBezTo>
                      <a:pt x="1" y="52885"/>
                      <a:pt x="49" y="52933"/>
                      <a:pt x="98" y="52933"/>
                    </a:cubicBezTo>
                    <a:lnTo>
                      <a:pt x="123" y="52958"/>
                    </a:lnTo>
                    <a:cubicBezTo>
                      <a:pt x="171" y="52958"/>
                      <a:pt x="220" y="52909"/>
                      <a:pt x="220" y="52860"/>
                    </a:cubicBezTo>
                    <a:lnTo>
                      <a:pt x="8440" y="105"/>
                    </a:lnTo>
                    <a:cubicBezTo>
                      <a:pt x="8453" y="38"/>
                      <a:pt x="8400" y="1"/>
                      <a:pt x="83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1034;p46"/>
              <p:cNvSpPr/>
              <p:nvPr/>
            </p:nvSpPr>
            <p:spPr>
              <a:xfrm>
                <a:off x="6423926" y="2551796"/>
                <a:ext cx="174182" cy="829739"/>
              </a:xfrm>
              <a:custGeom>
                <a:avLst/>
                <a:gdLst/>
                <a:ahLst/>
                <a:cxnLst/>
                <a:rect l="l" t="t" r="r" b="b"/>
                <a:pathLst>
                  <a:path w="7108" h="33860" extrusionOk="0">
                    <a:moveTo>
                      <a:pt x="6967" y="1"/>
                    </a:moveTo>
                    <a:cubicBezTo>
                      <a:pt x="6935" y="1"/>
                      <a:pt x="6902" y="17"/>
                      <a:pt x="6879" y="56"/>
                    </a:cubicBezTo>
                    <a:cubicBezTo>
                      <a:pt x="6830" y="129"/>
                      <a:pt x="2879" y="7470"/>
                      <a:pt x="1610" y="11397"/>
                    </a:cubicBezTo>
                    <a:cubicBezTo>
                      <a:pt x="318" y="15348"/>
                      <a:pt x="25" y="16348"/>
                      <a:pt x="1" y="16934"/>
                    </a:cubicBezTo>
                    <a:cubicBezTo>
                      <a:pt x="1" y="17007"/>
                      <a:pt x="25" y="17202"/>
                      <a:pt x="74" y="17641"/>
                    </a:cubicBezTo>
                    <a:cubicBezTo>
                      <a:pt x="220" y="18665"/>
                      <a:pt x="489" y="20811"/>
                      <a:pt x="586" y="23299"/>
                    </a:cubicBezTo>
                    <a:cubicBezTo>
                      <a:pt x="781" y="27933"/>
                      <a:pt x="659" y="33689"/>
                      <a:pt x="659" y="33762"/>
                    </a:cubicBezTo>
                    <a:cubicBezTo>
                      <a:pt x="659" y="33811"/>
                      <a:pt x="708" y="33860"/>
                      <a:pt x="781" y="33860"/>
                    </a:cubicBezTo>
                    <a:cubicBezTo>
                      <a:pt x="830" y="33860"/>
                      <a:pt x="879" y="33811"/>
                      <a:pt x="879" y="33762"/>
                    </a:cubicBezTo>
                    <a:cubicBezTo>
                      <a:pt x="879" y="33689"/>
                      <a:pt x="1001" y="27933"/>
                      <a:pt x="806" y="23275"/>
                    </a:cubicBezTo>
                    <a:cubicBezTo>
                      <a:pt x="708" y="20787"/>
                      <a:pt x="415" y="18641"/>
                      <a:pt x="293" y="17616"/>
                    </a:cubicBezTo>
                    <a:cubicBezTo>
                      <a:pt x="245" y="17275"/>
                      <a:pt x="196" y="16982"/>
                      <a:pt x="220" y="16934"/>
                    </a:cubicBezTo>
                    <a:cubicBezTo>
                      <a:pt x="245" y="16373"/>
                      <a:pt x="537" y="15397"/>
                      <a:pt x="1830" y="11446"/>
                    </a:cubicBezTo>
                    <a:cubicBezTo>
                      <a:pt x="3074" y="7543"/>
                      <a:pt x="7025" y="227"/>
                      <a:pt x="7074" y="178"/>
                    </a:cubicBezTo>
                    <a:cubicBezTo>
                      <a:pt x="7107" y="78"/>
                      <a:pt x="7038" y="1"/>
                      <a:pt x="696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46"/>
              <p:cNvSpPr/>
              <p:nvPr/>
            </p:nvSpPr>
            <p:spPr>
              <a:xfrm>
                <a:off x="6199212" y="1553220"/>
                <a:ext cx="303029" cy="289306"/>
              </a:xfrm>
              <a:custGeom>
                <a:avLst/>
                <a:gdLst/>
                <a:ahLst/>
                <a:cxnLst/>
                <a:rect l="l" t="t" r="r" b="b"/>
                <a:pathLst>
                  <a:path w="12366" h="11806" extrusionOk="0">
                    <a:moveTo>
                      <a:pt x="4000" y="1"/>
                    </a:moveTo>
                    <a:lnTo>
                      <a:pt x="0" y="7196"/>
                    </a:lnTo>
                    <a:lnTo>
                      <a:pt x="8390" y="11806"/>
                    </a:lnTo>
                    <a:lnTo>
                      <a:pt x="12366" y="4635"/>
                    </a:lnTo>
                    <a:lnTo>
                      <a:pt x="4000" y="1"/>
                    </a:lnTo>
                    <a:close/>
                  </a:path>
                </a:pathLst>
              </a:custGeom>
              <a:solidFill>
                <a:srgbClr val="65A0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46"/>
              <p:cNvSpPr/>
              <p:nvPr/>
            </p:nvSpPr>
            <p:spPr>
              <a:xfrm>
                <a:off x="6199212" y="1553220"/>
                <a:ext cx="303029" cy="289306"/>
              </a:xfrm>
              <a:custGeom>
                <a:avLst/>
                <a:gdLst/>
                <a:ahLst/>
                <a:cxnLst/>
                <a:rect l="l" t="t" r="r" b="b"/>
                <a:pathLst>
                  <a:path w="12366" h="11806" extrusionOk="0">
                    <a:moveTo>
                      <a:pt x="4000" y="1"/>
                    </a:moveTo>
                    <a:lnTo>
                      <a:pt x="0" y="7196"/>
                    </a:lnTo>
                    <a:lnTo>
                      <a:pt x="8390" y="11806"/>
                    </a:lnTo>
                    <a:lnTo>
                      <a:pt x="12366" y="4635"/>
                    </a:lnTo>
                    <a:lnTo>
                      <a:pt x="400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46"/>
              <p:cNvSpPr/>
              <p:nvPr/>
            </p:nvSpPr>
            <p:spPr>
              <a:xfrm>
                <a:off x="4678700" y="1604633"/>
                <a:ext cx="1938272" cy="2688346"/>
              </a:xfrm>
              <a:custGeom>
                <a:avLst/>
                <a:gdLst/>
                <a:ahLst/>
                <a:cxnLst/>
                <a:rect l="l" t="t" r="r" b="b"/>
                <a:pathLst>
                  <a:path w="79097" h="109706" extrusionOk="0">
                    <a:moveTo>
                      <a:pt x="52853" y="0"/>
                    </a:moveTo>
                    <a:lnTo>
                      <a:pt x="1" y="95169"/>
                    </a:lnTo>
                    <a:lnTo>
                      <a:pt x="26244" y="109705"/>
                    </a:lnTo>
                    <a:lnTo>
                      <a:pt x="79097" y="14512"/>
                    </a:lnTo>
                    <a:lnTo>
                      <a:pt x="528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46"/>
              <p:cNvSpPr/>
              <p:nvPr/>
            </p:nvSpPr>
            <p:spPr>
              <a:xfrm>
                <a:off x="4678700" y="1604633"/>
                <a:ext cx="1938272" cy="2688346"/>
              </a:xfrm>
              <a:custGeom>
                <a:avLst/>
                <a:gdLst/>
                <a:ahLst/>
                <a:cxnLst/>
                <a:rect l="l" t="t" r="r" b="b"/>
                <a:pathLst>
                  <a:path w="79097" h="109706" extrusionOk="0">
                    <a:moveTo>
                      <a:pt x="52853" y="0"/>
                    </a:moveTo>
                    <a:lnTo>
                      <a:pt x="1" y="95169"/>
                    </a:lnTo>
                    <a:lnTo>
                      <a:pt x="26244" y="109705"/>
                    </a:lnTo>
                    <a:lnTo>
                      <a:pt x="79097" y="14512"/>
                    </a:lnTo>
                    <a:lnTo>
                      <a:pt x="5285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1039;p46"/>
              <p:cNvSpPr/>
              <p:nvPr/>
            </p:nvSpPr>
            <p:spPr>
              <a:xfrm>
                <a:off x="5463461" y="3847134"/>
                <a:ext cx="20339" cy="172760"/>
              </a:xfrm>
              <a:custGeom>
                <a:avLst/>
                <a:gdLst/>
                <a:ahLst/>
                <a:cxnLst/>
                <a:rect l="l" t="t" r="r" b="b"/>
                <a:pathLst>
                  <a:path w="830" h="7050" extrusionOk="0">
                    <a:moveTo>
                      <a:pt x="0" y="0"/>
                    </a:moveTo>
                    <a:lnTo>
                      <a:pt x="830" y="7049"/>
                    </a:lnTo>
                    <a:lnTo>
                      <a:pt x="8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1040;p46"/>
              <p:cNvSpPr/>
              <p:nvPr/>
            </p:nvSpPr>
            <p:spPr>
              <a:xfrm>
                <a:off x="5076041" y="3140801"/>
                <a:ext cx="675382" cy="467408"/>
              </a:xfrm>
              <a:custGeom>
                <a:avLst/>
                <a:gdLst/>
                <a:ahLst/>
                <a:cxnLst/>
                <a:rect l="l" t="t" r="r" b="b"/>
                <a:pathLst>
                  <a:path w="27561" h="19074" extrusionOk="0">
                    <a:moveTo>
                      <a:pt x="3049" y="0"/>
                    </a:moveTo>
                    <a:lnTo>
                      <a:pt x="0" y="5512"/>
                    </a:lnTo>
                    <a:lnTo>
                      <a:pt x="24512" y="19073"/>
                    </a:lnTo>
                    <a:lnTo>
                      <a:pt x="27561" y="13561"/>
                    </a:lnTo>
                    <a:lnTo>
                      <a:pt x="3049"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1041;p46"/>
              <p:cNvSpPr/>
              <p:nvPr/>
            </p:nvSpPr>
            <p:spPr>
              <a:xfrm>
                <a:off x="5145504" y="1644087"/>
                <a:ext cx="1434425" cy="1834273"/>
              </a:xfrm>
              <a:custGeom>
                <a:avLst/>
                <a:gdLst/>
                <a:ahLst/>
                <a:cxnLst/>
                <a:rect l="l" t="t" r="r" b="b"/>
                <a:pathLst>
                  <a:path w="58536" h="74853" extrusionOk="0">
                    <a:moveTo>
                      <a:pt x="34048" y="0"/>
                    </a:moveTo>
                    <a:lnTo>
                      <a:pt x="0" y="61291"/>
                    </a:lnTo>
                    <a:lnTo>
                      <a:pt x="24512" y="74852"/>
                    </a:lnTo>
                    <a:lnTo>
                      <a:pt x="58535" y="13561"/>
                    </a:lnTo>
                    <a:lnTo>
                      <a:pt x="3404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1042;p46"/>
              <p:cNvSpPr/>
              <p:nvPr/>
            </p:nvSpPr>
            <p:spPr>
              <a:xfrm>
                <a:off x="6268538" y="1309978"/>
                <a:ext cx="341894" cy="378357"/>
              </a:xfrm>
              <a:custGeom>
                <a:avLst/>
                <a:gdLst/>
                <a:ahLst/>
                <a:cxnLst/>
                <a:rect l="l" t="t" r="r" b="b"/>
                <a:pathLst>
                  <a:path w="13952" h="15440" extrusionOk="0">
                    <a:moveTo>
                      <a:pt x="8756" y="0"/>
                    </a:moveTo>
                    <a:lnTo>
                      <a:pt x="0" y="9707"/>
                    </a:lnTo>
                    <a:lnTo>
                      <a:pt x="5171" y="12585"/>
                    </a:lnTo>
                    <a:lnTo>
                      <a:pt x="10342" y="15439"/>
                    </a:lnTo>
                    <a:lnTo>
                      <a:pt x="13951" y="2878"/>
                    </a:lnTo>
                    <a:lnTo>
                      <a:pt x="11342" y="1439"/>
                    </a:lnTo>
                    <a:lnTo>
                      <a:pt x="875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46"/>
              <p:cNvSpPr/>
              <p:nvPr/>
            </p:nvSpPr>
            <p:spPr>
              <a:xfrm>
                <a:off x="6533319" y="475025"/>
                <a:ext cx="489512" cy="877402"/>
              </a:xfrm>
              <a:custGeom>
                <a:avLst/>
                <a:gdLst/>
                <a:ahLst/>
                <a:cxnLst/>
                <a:rect l="l" t="t" r="r" b="b"/>
                <a:pathLst>
                  <a:path w="19976" h="35805" extrusionOk="0">
                    <a:moveTo>
                      <a:pt x="19561" y="0"/>
                    </a:moveTo>
                    <a:lnTo>
                      <a:pt x="0" y="35219"/>
                    </a:lnTo>
                    <a:lnTo>
                      <a:pt x="1098" y="35804"/>
                    </a:lnTo>
                    <a:lnTo>
                      <a:pt x="19975" y="1805"/>
                    </a:lnTo>
                    <a:lnTo>
                      <a:pt x="1956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46"/>
              <p:cNvSpPr/>
              <p:nvPr/>
            </p:nvSpPr>
            <p:spPr>
              <a:xfrm>
                <a:off x="6225506" y="1993732"/>
                <a:ext cx="233704" cy="145241"/>
              </a:xfrm>
              <a:custGeom>
                <a:avLst/>
                <a:gdLst/>
                <a:ahLst/>
                <a:cxnLst/>
                <a:rect l="l" t="t" r="r" b="b"/>
                <a:pathLst>
                  <a:path w="9537" h="5927" extrusionOk="0">
                    <a:moveTo>
                      <a:pt x="488" y="0"/>
                    </a:moveTo>
                    <a:lnTo>
                      <a:pt x="0" y="903"/>
                    </a:lnTo>
                    <a:lnTo>
                      <a:pt x="9049" y="5927"/>
                    </a:lnTo>
                    <a:lnTo>
                      <a:pt x="9537" y="5024"/>
                    </a:lnTo>
                    <a:lnTo>
                      <a:pt x="4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46"/>
              <p:cNvSpPr/>
              <p:nvPr/>
            </p:nvSpPr>
            <p:spPr>
              <a:xfrm>
                <a:off x="6158557" y="2113858"/>
                <a:ext cx="234317" cy="144653"/>
              </a:xfrm>
              <a:custGeom>
                <a:avLst/>
                <a:gdLst/>
                <a:ahLst/>
                <a:cxnLst/>
                <a:rect l="l" t="t" r="r" b="b"/>
                <a:pathLst>
                  <a:path w="9562" h="5903" extrusionOk="0">
                    <a:moveTo>
                      <a:pt x="513" y="0"/>
                    </a:moveTo>
                    <a:lnTo>
                      <a:pt x="1" y="878"/>
                    </a:lnTo>
                    <a:lnTo>
                      <a:pt x="9049" y="5903"/>
                    </a:lnTo>
                    <a:lnTo>
                      <a:pt x="9561" y="5000"/>
                    </a:lnTo>
                    <a:lnTo>
                      <a:pt x="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46"/>
              <p:cNvSpPr/>
              <p:nvPr/>
            </p:nvSpPr>
            <p:spPr>
              <a:xfrm>
                <a:off x="6100578" y="2220236"/>
                <a:ext cx="233729" cy="144678"/>
              </a:xfrm>
              <a:custGeom>
                <a:avLst/>
                <a:gdLst/>
                <a:ahLst/>
                <a:cxnLst/>
                <a:rect l="l" t="t" r="r" b="b"/>
                <a:pathLst>
                  <a:path w="9538" h="5904" extrusionOk="0">
                    <a:moveTo>
                      <a:pt x="489" y="1"/>
                    </a:moveTo>
                    <a:lnTo>
                      <a:pt x="1" y="903"/>
                    </a:lnTo>
                    <a:lnTo>
                      <a:pt x="9050" y="5903"/>
                    </a:lnTo>
                    <a:lnTo>
                      <a:pt x="9537" y="5001"/>
                    </a:lnTo>
                    <a:lnTo>
                      <a:pt x="48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 name="Google Shape;1047;p46"/>
              <p:cNvSpPr/>
              <p:nvPr/>
            </p:nvSpPr>
            <p:spPr>
              <a:xfrm>
                <a:off x="6033653" y="2339774"/>
                <a:ext cx="234317" cy="144678"/>
              </a:xfrm>
              <a:custGeom>
                <a:avLst/>
                <a:gdLst/>
                <a:ahLst/>
                <a:cxnLst/>
                <a:rect l="l" t="t" r="r" b="b"/>
                <a:pathLst>
                  <a:path w="9562" h="5904" extrusionOk="0">
                    <a:moveTo>
                      <a:pt x="512" y="1"/>
                    </a:moveTo>
                    <a:lnTo>
                      <a:pt x="0" y="903"/>
                    </a:lnTo>
                    <a:lnTo>
                      <a:pt x="9049" y="5903"/>
                    </a:lnTo>
                    <a:lnTo>
                      <a:pt x="9561" y="5025"/>
                    </a:lnTo>
                    <a:lnTo>
                      <a:pt x="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 name="Google Shape;1048;p46"/>
              <p:cNvSpPr/>
              <p:nvPr/>
            </p:nvSpPr>
            <p:spPr>
              <a:xfrm>
                <a:off x="5820285" y="2389986"/>
                <a:ext cx="375956" cy="222946"/>
              </a:xfrm>
              <a:custGeom>
                <a:avLst/>
                <a:gdLst/>
                <a:ahLst/>
                <a:cxnLst/>
                <a:rect l="l" t="t" r="r" b="b"/>
                <a:pathLst>
                  <a:path w="15342" h="9098" extrusionOk="0">
                    <a:moveTo>
                      <a:pt x="512" y="0"/>
                    </a:moveTo>
                    <a:lnTo>
                      <a:pt x="0" y="879"/>
                    </a:lnTo>
                    <a:lnTo>
                      <a:pt x="14829" y="9098"/>
                    </a:lnTo>
                    <a:lnTo>
                      <a:pt x="15341" y="8195"/>
                    </a:lnTo>
                    <a:lnTo>
                      <a:pt x="5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 name="Google Shape;1049;p46"/>
              <p:cNvSpPr/>
              <p:nvPr/>
            </p:nvSpPr>
            <p:spPr>
              <a:xfrm>
                <a:off x="5895590" y="2587819"/>
                <a:ext cx="233704" cy="144653"/>
              </a:xfrm>
              <a:custGeom>
                <a:avLst/>
                <a:gdLst/>
                <a:ahLst/>
                <a:cxnLst/>
                <a:rect l="l" t="t" r="r" b="b"/>
                <a:pathLst>
                  <a:path w="9537" h="5903" extrusionOk="0">
                    <a:moveTo>
                      <a:pt x="488" y="0"/>
                    </a:moveTo>
                    <a:lnTo>
                      <a:pt x="0" y="903"/>
                    </a:lnTo>
                    <a:lnTo>
                      <a:pt x="9049" y="5903"/>
                    </a:lnTo>
                    <a:lnTo>
                      <a:pt x="9537" y="5000"/>
                    </a:lnTo>
                    <a:lnTo>
                      <a:pt x="4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 name="Google Shape;1050;p46"/>
              <p:cNvSpPr/>
              <p:nvPr/>
            </p:nvSpPr>
            <p:spPr>
              <a:xfrm>
                <a:off x="5837022" y="2694198"/>
                <a:ext cx="234292" cy="145266"/>
              </a:xfrm>
              <a:custGeom>
                <a:avLst/>
                <a:gdLst/>
                <a:ahLst/>
                <a:cxnLst/>
                <a:rect l="l" t="t" r="r" b="b"/>
                <a:pathLst>
                  <a:path w="9561" h="5928" extrusionOk="0">
                    <a:moveTo>
                      <a:pt x="488" y="1"/>
                    </a:moveTo>
                    <a:lnTo>
                      <a:pt x="0" y="903"/>
                    </a:lnTo>
                    <a:lnTo>
                      <a:pt x="9049" y="5928"/>
                    </a:lnTo>
                    <a:lnTo>
                      <a:pt x="9561" y="5025"/>
                    </a:lnTo>
                    <a:lnTo>
                      <a:pt x="4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46"/>
              <p:cNvSpPr/>
              <p:nvPr/>
            </p:nvSpPr>
            <p:spPr>
              <a:xfrm>
                <a:off x="5770661" y="2814349"/>
                <a:ext cx="233729" cy="144653"/>
              </a:xfrm>
              <a:custGeom>
                <a:avLst/>
                <a:gdLst/>
                <a:ahLst/>
                <a:cxnLst/>
                <a:rect l="l" t="t" r="r" b="b"/>
                <a:pathLst>
                  <a:path w="9538" h="5903" extrusionOk="0">
                    <a:moveTo>
                      <a:pt x="489" y="0"/>
                    </a:moveTo>
                    <a:lnTo>
                      <a:pt x="1" y="878"/>
                    </a:lnTo>
                    <a:lnTo>
                      <a:pt x="9049" y="5902"/>
                    </a:lnTo>
                    <a:lnTo>
                      <a:pt x="9537" y="5000"/>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46"/>
              <p:cNvSpPr/>
              <p:nvPr/>
            </p:nvSpPr>
            <p:spPr>
              <a:xfrm>
                <a:off x="5710893" y="2920139"/>
                <a:ext cx="234317" cy="144653"/>
              </a:xfrm>
              <a:custGeom>
                <a:avLst/>
                <a:gdLst/>
                <a:ahLst/>
                <a:cxnLst/>
                <a:rect l="l" t="t" r="r" b="b"/>
                <a:pathLst>
                  <a:path w="9562" h="5903" extrusionOk="0">
                    <a:moveTo>
                      <a:pt x="489" y="0"/>
                    </a:moveTo>
                    <a:lnTo>
                      <a:pt x="1" y="903"/>
                    </a:lnTo>
                    <a:lnTo>
                      <a:pt x="9049" y="5902"/>
                    </a:lnTo>
                    <a:lnTo>
                      <a:pt x="9562" y="5000"/>
                    </a:lnTo>
                    <a:lnTo>
                      <a:pt x="48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46"/>
              <p:cNvSpPr/>
              <p:nvPr/>
            </p:nvSpPr>
            <p:spPr>
              <a:xfrm>
                <a:off x="5502915" y="2961357"/>
                <a:ext cx="375343" cy="222971"/>
              </a:xfrm>
              <a:custGeom>
                <a:avLst/>
                <a:gdLst/>
                <a:ahLst/>
                <a:cxnLst/>
                <a:rect l="l" t="t" r="r" b="b"/>
                <a:pathLst>
                  <a:path w="15317" h="9099" extrusionOk="0">
                    <a:moveTo>
                      <a:pt x="512" y="1"/>
                    </a:moveTo>
                    <a:lnTo>
                      <a:pt x="0" y="903"/>
                    </a:lnTo>
                    <a:lnTo>
                      <a:pt x="14829" y="9098"/>
                    </a:lnTo>
                    <a:lnTo>
                      <a:pt x="15317" y="8220"/>
                    </a:lnTo>
                    <a:lnTo>
                      <a:pt x="51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46"/>
              <p:cNvSpPr/>
              <p:nvPr/>
            </p:nvSpPr>
            <p:spPr>
              <a:xfrm>
                <a:off x="5585988" y="3146644"/>
                <a:ext cx="234317" cy="144678"/>
              </a:xfrm>
              <a:custGeom>
                <a:avLst/>
                <a:gdLst/>
                <a:ahLst/>
                <a:cxnLst/>
                <a:rect l="l" t="t" r="r" b="b"/>
                <a:pathLst>
                  <a:path w="9562" h="5904" extrusionOk="0">
                    <a:moveTo>
                      <a:pt x="488" y="1"/>
                    </a:moveTo>
                    <a:lnTo>
                      <a:pt x="0" y="879"/>
                    </a:lnTo>
                    <a:lnTo>
                      <a:pt x="9049" y="5903"/>
                    </a:lnTo>
                    <a:lnTo>
                      <a:pt x="9561" y="5001"/>
                    </a:lnTo>
                    <a:lnTo>
                      <a:pt x="4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 name="Google Shape;1055;p46"/>
              <p:cNvSpPr/>
              <p:nvPr/>
            </p:nvSpPr>
            <p:spPr>
              <a:xfrm>
                <a:off x="5519652" y="3266182"/>
                <a:ext cx="233704" cy="144678"/>
              </a:xfrm>
              <a:custGeom>
                <a:avLst/>
                <a:gdLst/>
                <a:ahLst/>
                <a:cxnLst/>
                <a:rect l="l" t="t" r="r" b="b"/>
                <a:pathLst>
                  <a:path w="9537" h="5904" extrusionOk="0">
                    <a:moveTo>
                      <a:pt x="488" y="1"/>
                    </a:moveTo>
                    <a:lnTo>
                      <a:pt x="0" y="903"/>
                    </a:lnTo>
                    <a:lnTo>
                      <a:pt x="9049" y="5903"/>
                    </a:lnTo>
                    <a:lnTo>
                      <a:pt x="9536" y="5001"/>
                    </a:lnTo>
                    <a:lnTo>
                      <a:pt x="48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 name="Google Shape;1056;p46"/>
              <p:cNvSpPr/>
              <p:nvPr/>
            </p:nvSpPr>
            <p:spPr>
              <a:xfrm>
                <a:off x="5447925" y="3394101"/>
                <a:ext cx="233704" cy="144653"/>
              </a:xfrm>
              <a:custGeom>
                <a:avLst/>
                <a:gdLst/>
                <a:ahLst/>
                <a:cxnLst/>
                <a:rect l="l" t="t" r="r" b="b"/>
                <a:pathLst>
                  <a:path w="9537" h="5903" extrusionOk="0">
                    <a:moveTo>
                      <a:pt x="488" y="0"/>
                    </a:moveTo>
                    <a:lnTo>
                      <a:pt x="0" y="903"/>
                    </a:lnTo>
                    <a:lnTo>
                      <a:pt x="9049" y="5902"/>
                    </a:lnTo>
                    <a:lnTo>
                      <a:pt x="9537" y="5024"/>
                    </a:lnTo>
                    <a:lnTo>
                      <a:pt x="48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 name="Google Shape;1057;p46"/>
              <p:cNvSpPr/>
              <p:nvPr/>
            </p:nvSpPr>
            <p:spPr>
              <a:xfrm>
                <a:off x="5380976" y="3513639"/>
                <a:ext cx="234317" cy="145241"/>
              </a:xfrm>
              <a:custGeom>
                <a:avLst/>
                <a:gdLst/>
                <a:ahLst/>
                <a:cxnLst/>
                <a:rect l="l" t="t" r="r" b="b"/>
                <a:pathLst>
                  <a:path w="9562" h="5927" extrusionOk="0">
                    <a:moveTo>
                      <a:pt x="513" y="0"/>
                    </a:moveTo>
                    <a:lnTo>
                      <a:pt x="1" y="902"/>
                    </a:lnTo>
                    <a:lnTo>
                      <a:pt x="9074" y="5927"/>
                    </a:lnTo>
                    <a:lnTo>
                      <a:pt x="9561" y="5024"/>
                    </a:lnTo>
                    <a:lnTo>
                      <a:pt x="51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 name="Google Shape;1058;p46"/>
              <p:cNvSpPr/>
              <p:nvPr/>
            </p:nvSpPr>
            <p:spPr>
              <a:xfrm>
                <a:off x="5180767" y="3544712"/>
                <a:ext cx="374167" cy="220570"/>
              </a:xfrm>
              <a:custGeom>
                <a:avLst/>
                <a:gdLst/>
                <a:ahLst/>
                <a:cxnLst/>
                <a:rect l="l" t="t" r="r" b="b"/>
                <a:pathLst>
                  <a:path w="15269" h="9001" extrusionOk="0">
                    <a:moveTo>
                      <a:pt x="439" y="0"/>
                    </a:moveTo>
                    <a:lnTo>
                      <a:pt x="0" y="781"/>
                    </a:lnTo>
                    <a:lnTo>
                      <a:pt x="14853" y="9000"/>
                    </a:lnTo>
                    <a:lnTo>
                      <a:pt x="15268" y="8220"/>
                    </a:lnTo>
                    <a:lnTo>
                      <a:pt x="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46"/>
              <p:cNvSpPr/>
              <p:nvPr/>
            </p:nvSpPr>
            <p:spPr>
              <a:xfrm rot="1710939">
                <a:off x="4423903" y="4089558"/>
                <a:ext cx="1099709" cy="172627"/>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46"/>
              <p:cNvSpPr/>
              <p:nvPr/>
            </p:nvSpPr>
            <p:spPr>
              <a:xfrm rot="1708034">
                <a:off x="4560893" y="4205846"/>
                <a:ext cx="440569" cy="580443"/>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061" name="Google Shape;1061;p46"/>
          <p:cNvSpPr txBox="1">
            <a:spLocks noGrp="1"/>
          </p:cNvSpPr>
          <p:nvPr>
            <p:ph type="title" idx="2"/>
          </p:nvPr>
        </p:nvSpPr>
        <p:spPr>
          <a:xfrm>
            <a:off x="155325" y="783400"/>
            <a:ext cx="8913300" cy="5151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sz="1800"/>
              <a:t>Open Discussion: Participants share their thoughts and respond to each other </a:t>
            </a:r>
            <a:r>
              <a:rPr lang="en" sz="1800">
                <a:solidFill>
                  <a:schemeClr val="dk1"/>
                </a:solidFill>
              </a:rPr>
              <a:t>(12 min)</a:t>
            </a:r>
            <a:endParaRPr sz="1800"/>
          </a:p>
        </p:txBody>
      </p:sp>
      <p:grpSp>
        <p:nvGrpSpPr>
          <p:cNvPr id="1062" name="Google Shape;1062;p46">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1063" name="Google Shape;1063;p46"/>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6"/>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5" name="Google Shape;1065;p46"/>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1066" name="Google Shape;1066;p46"/>
          <p:cNvSpPr txBox="1"/>
          <p:nvPr/>
        </p:nvSpPr>
        <p:spPr>
          <a:xfrm>
            <a:off x="5046100" y="127588"/>
            <a:ext cx="759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5"/>
                </a:solidFill>
                <a:latin typeface="Alegreya Sans SC"/>
                <a:ea typeface="Alegreya Sans SC"/>
                <a:cs typeface="Alegreya Sans SC"/>
                <a:sym typeface="Alegreya Sans SC"/>
              </a:rPr>
              <a:t>2</a:t>
            </a:r>
            <a:endParaRPr>
              <a:latin typeface="Roboto Condensed"/>
              <a:ea typeface="Roboto Condensed"/>
              <a:cs typeface="Roboto Condensed"/>
              <a:sym typeface="Roboto Condensed"/>
            </a:endParaRPr>
          </a:p>
        </p:txBody>
      </p:sp>
      <p:sp>
        <p:nvSpPr>
          <p:cNvPr id="1067" name="Google Shape;1067;p46"/>
          <p:cNvSpPr txBox="1"/>
          <p:nvPr/>
        </p:nvSpPr>
        <p:spPr>
          <a:xfrm>
            <a:off x="4092950" y="2031525"/>
            <a:ext cx="4190700" cy="1403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2400" b="1">
                <a:solidFill>
                  <a:schemeClr val="accent4"/>
                </a:solidFill>
                <a:latin typeface="Roboto Condensed"/>
                <a:ea typeface="Roboto Condensed"/>
                <a:cs typeface="Roboto Condensed"/>
                <a:sym typeface="Roboto Condensed"/>
              </a:rPr>
              <a:t>Under what conditions should a state government mandate vaccination? </a:t>
            </a:r>
            <a:endParaRPr sz="2800" b="1">
              <a:solidFill>
                <a:schemeClr val="accent6"/>
              </a:solidFill>
              <a:latin typeface="Alegreya Sans SC"/>
              <a:ea typeface="Alegreya Sans SC"/>
              <a:cs typeface="Alegreya Sans SC"/>
              <a:sym typeface="Alegreya Sans SC"/>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71"/>
        <p:cNvGrpSpPr/>
        <p:nvPr/>
      </p:nvGrpSpPr>
      <p:grpSpPr>
        <a:xfrm>
          <a:off x="0" y="0"/>
          <a:ext cx="0" cy="0"/>
          <a:chOff x="0" y="0"/>
          <a:chExt cx="0" cy="0"/>
        </a:xfrm>
      </p:grpSpPr>
      <p:sp>
        <p:nvSpPr>
          <p:cNvPr id="1072" name="Google Shape;1072;p47"/>
          <p:cNvSpPr txBox="1">
            <a:spLocks noGrp="1"/>
          </p:cNvSpPr>
          <p:nvPr>
            <p:ph type="title" idx="2"/>
          </p:nvPr>
        </p:nvSpPr>
        <p:spPr>
          <a:xfrm>
            <a:off x="698975" y="1367825"/>
            <a:ext cx="7836600" cy="2128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Work with your group to create a question that you would like us to answer. </a:t>
            </a:r>
            <a:r>
              <a:rPr lang="en">
                <a:solidFill>
                  <a:schemeClr val="dk1"/>
                </a:solidFill>
              </a:rPr>
              <a:t>(4 min)</a:t>
            </a:r>
            <a:endParaRPr>
              <a:solidFill>
                <a:schemeClr val="dk1"/>
              </a:solidFill>
            </a:endParaRPr>
          </a:p>
          <a:p>
            <a:pPr marL="0" lvl="0" indent="0" algn="l" rtl="0">
              <a:spcBef>
                <a:spcPts val="1000"/>
              </a:spcBef>
              <a:spcAft>
                <a:spcPts val="0"/>
              </a:spcAft>
              <a:buNone/>
            </a:pPr>
            <a:r>
              <a:rPr lang="en"/>
              <a:t>One person from your table will ask it. </a:t>
            </a:r>
            <a:endParaRPr/>
          </a:p>
          <a:p>
            <a:pPr marL="0" lvl="0" indent="0" algn="l" rtl="0">
              <a:spcBef>
                <a:spcPts val="1000"/>
              </a:spcBef>
              <a:spcAft>
                <a:spcPts val="1000"/>
              </a:spcAft>
              <a:buNone/>
            </a:pPr>
            <a:r>
              <a:rPr lang="en"/>
              <a:t>The expert(s) will answer your questions in an open forum discussion.</a:t>
            </a:r>
            <a:endParaRPr/>
          </a:p>
        </p:txBody>
      </p:sp>
      <p:grpSp>
        <p:nvGrpSpPr>
          <p:cNvPr id="1073" name="Google Shape;1073;p47">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1074" name="Google Shape;1074;p47"/>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7"/>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76" name="Google Shape;1076;p47"/>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1077" name="Google Shape;1077;p47"/>
          <p:cNvSpPr txBox="1"/>
          <p:nvPr/>
        </p:nvSpPr>
        <p:spPr>
          <a:xfrm>
            <a:off x="5046100" y="58438"/>
            <a:ext cx="759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5"/>
                </a:solidFill>
                <a:latin typeface="Alegreya Sans SC"/>
                <a:ea typeface="Alegreya Sans SC"/>
                <a:cs typeface="Alegreya Sans SC"/>
                <a:sym typeface="Alegreya Sans SC"/>
              </a:rPr>
              <a:t>3</a:t>
            </a:r>
            <a:endParaRPr sz="3600">
              <a:latin typeface="Roboto Condensed"/>
              <a:ea typeface="Roboto Condensed"/>
              <a:cs typeface="Roboto Condensed"/>
              <a:sym typeface="Roboto Condensed"/>
            </a:endParaRPr>
          </a:p>
        </p:txBody>
      </p:sp>
      <p:grpSp>
        <p:nvGrpSpPr>
          <p:cNvPr id="1078" name="Google Shape;1078;p47">
            <a:extLst>
              <a:ext uri="{C183D7F6-B498-43B3-948B-1728B52AA6E4}">
                <adec:decorative xmlns:adec="http://schemas.microsoft.com/office/drawing/2017/decorative" val="1"/>
              </a:ext>
            </a:extLst>
          </p:cNvPr>
          <p:cNvGrpSpPr/>
          <p:nvPr/>
        </p:nvGrpSpPr>
        <p:grpSpPr>
          <a:xfrm>
            <a:off x="3771022" y="3289648"/>
            <a:ext cx="1601846" cy="1602539"/>
            <a:chOff x="6179475" y="4044700"/>
            <a:chExt cx="461800" cy="462000"/>
          </a:xfrm>
        </p:grpSpPr>
        <p:sp>
          <p:nvSpPr>
            <p:cNvPr id="1079" name="Google Shape;1079;p47"/>
            <p:cNvSpPr/>
            <p:nvPr/>
          </p:nvSpPr>
          <p:spPr>
            <a:xfrm>
              <a:off x="6361875" y="4249425"/>
              <a:ext cx="98625" cy="32925"/>
            </a:xfrm>
            <a:custGeom>
              <a:avLst/>
              <a:gdLst/>
              <a:ahLst/>
              <a:cxnLst/>
              <a:rect l="l" t="t" r="r" b="b"/>
              <a:pathLst>
                <a:path w="3945" h="1317" extrusionOk="0">
                  <a:moveTo>
                    <a:pt x="3403" y="0"/>
                  </a:moveTo>
                  <a:cubicBezTo>
                    <a:pt x="3320" y="0"/>
                    <a:pt x="3234" y="35"/>
                    <a:pt x="3157" y="117"/>
                  </a:cubicBezTo>
                  <a:cubicBezTo>
                    <a:pt x="2809" y="430"/>
                    <a:pt x="2375" y="586"/>
                    <a:pt x="1943" y="586"/>
                  </a:cubicBezTo>
                  <a:cubicBezTo>
                    <a:pt x="1511" y="586"/>
                    <a:pt x="1083" y="430"/>
                    <a:pt x="747" y="117"/>
                  </a:cubicBezTo>
                  <a:cubicBezTo>
                    <a:pt x="672" y="61"/>
                    <a:pt x="594" y="37"/>
                    <a:pt x="521" y="37"/>
                  </a:cubicBezTo>
                  <a:cubicBezTo>
                    <a:pt x="229" y="37"/>
                    <a:pt x="1" y="414"/>
                    <a:pt x="260" y="673"/>
                  </a:cubicBezTo>
                  <a:cubicBezTo>
                    <a:pt x="735" y="1102"/>
                    <a:pt x="1337" y="1316"/>
                    <a:pt x="1940" y="1316"/>
                  </a:cubicBezTo>
                  <a:cubicBezTo>
                    <a:pt x="2543" y="1316"/>
                    <a:pt x="3145" y="1102"/>
                    <a:pt x="3620" y="673"/>
                  </a:cubicBezTo>
                  <a:cubicBezTo>
                    <a:pt x="3945" y="421"/>
                    <a:pt x="3694" y="0"/>
                    <a:pt x="340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080" name="Google Shape;1080;p47"/>
            <p:cNvSpPr/>
            <p:nvPr/>
          </p:nvSpPr>
          <p:spPr>
            <a:xfrm>
              <a:off x="6401375" y="4192525"/>
              <a:ext cx="18000" cy="53475"/>
            </a:xfrm>
            <a:custGeom>
              <a:avLst/>
              <a:gdLst/>
              <a:ahLst/>
              <a:cxnLst/>
              <a:rect l="l" t="t" r="r" b="b"/>
              <a:pathLst>
                <a:path w="720" h="2139" extrusionOk="0">
                  <a:moveTo>
                    <a:pt x="360" y="0"/>
                  </a:moveTo>
                  <a:cubicBezTo>
                    <a:pt x="192" y="0"/>
                    <a:pt x="24" y="110"/>
                    <a:pt x="1" y="330"/>
                  </a:cubicBezTo>
                  <a:lnTo>
                    <a:pt x="1" y="1767"/>
                  </a:lnTo>
                  <a:cubicBezTo>
                    <a:pt x="1" y="1976"/>
                    <a:pt x="163" y="2138"/>
                    <a:pt x="348" y="2138"/>
                  </a:cubicBezTo>
                  <a:cubicBezTo>
                    <a:pt x="557" y="2138"/>
                    <a:pt x="719" y="1976"/>
                    <a:pt x="719" y="1767"/>
                  </a:cubicBezTo>
                  <a:lnTo>
                    <a:pt x="719" y="330"/>
                  </a:lnTo>
                  <a:cubicBezTo>
                    <a:pt x="696" y="110"/>
                    <a:pt x="528" y="0"/>
                    <a:pt x="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081" name="Google Shape;1081;p47"/>
            <p:cNvSpPr/>
            <p:nvPr/>
          </p:nvSpPr>
          <p:spPr>
            <a:xfrm>
              <a:off x="6346925" y="4173825"/>
              <a:ext cx="36525" cy="26100"/>
            </a:xfrm>
            <a:custGeom>
              <a:avLst/>
              <a:gdLst/>
              <a:ahLst/>
              <a:cxnLst/>
              <a:rect l="l" t="t" r="r" b="b"/>
              <a:pathLst>
                <a:path w="1461" h="1044" extrusionOk="0">
                  <a:moveTo>
                    <a:pt x="730" y="1"/>
                  </a:moveTo>
                  <a:cubicBezTo>
                    <a:pt x="365" y="1"/>
                    <a:pt x="0" y="244"/>
                    <a:pt x="0" y="731"/>
                  </a:cubicBezTo>
                  <a:cubicBezTo>
                    <a:pt x="24" y="939"/>
                    <a:pt x="197" y="1044"/>
                    <a:pt x="371" y="1044"/>
                  </a:cubicBezTo>
                  <a:cubicBezTo>
                    <a:pt x="545" y="1044"/>
                    <a:pt x="719" y="939"/>
                    <a:pt x="742" y="731"/>
                  </a:cubicBezTo>
                  <a:cubicBezTo>
                    <a:pt x="754" y="939"/>
                    <a:pt x="922" y="1044"/>
                    <a:pt x="1092" y="1044"/>
                  </a:cubicBezTo>
                  <a:cubicBezTo>
                    <a:pt x="1263" y="1044"/>
                    <a:pt x="1437" y="939"/>
                    <a:pt x="1460" y="731"/>
                  </a:cubicBezTo>
                  <a:cubicBezTo>
                    <a:pt x="1460" y="244"/>
                    <a:pt x="1095" y="1"/>
                    <a:pt x="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082" name="Google Shape;1082;p47"/>
            <p:cNvSpPr/>
            <p:nvPr/>
          </p:nvSpPr>
          <p:spPr>
            <a:xfrm>
              <a:off x="6437300" y="4173825"/>
              <a:ext cx="36525" cy="26975"/>
            </a:xfrm>
            <a:custGeom>
              <a:avLst/>
              <a:gdLst/>
              <a:ahLst/>
              <a:cxnLst/>
              <a:rect l="l" t="t" r="r" b="b"/>
              <a:pathLst>
                <a:path w="1461" h="1079" extrusionOk="0">
                  <a:moveTo>
                    <a:pt x="731" y="1"/>
                  </a:moveTo>
                  <a:cubicBezTo>
                    <a:pt x="366" y="1"/>
                    <a:pt x="1" y="244"/>
                    <a:pt x="1" y="731"/>
                  </a:cubicBezTo>
                  <a:cubicBezTo>
                    <a:pt x="1" y="916"/>
                    <a:pt x="163" y="1078"/>
                    <a:pt x="371" y="1078"/>
                  </a:cubicBezTo>
                  <a:cubicBezTo>
                    <a:pt x="395" y="858"/>
                    <a:pt x="563" y="748"/>
                    <a:pt x="731" y="748"/>
                  </a:cubicBezTo>
                  <a:cubicBezTo>
                    <a:pt x="899" y="748"/>
                    <a:pt x="1067" y="858"/>
                    <a:pt x="1090" y="1078"/>
                  </a:cubicBezTo>
                  <a:cubicBezTo>
                    <a:pt x="1298" y="1078"/>
                    <a:pt x="1461" y="916"/>
                    <a:pt x="1461" y="731"/>
                  </a:cubicBezTo>
                  <a:cubicBezTo>
                    <a:pt x="1461" y="244"/>
                    <a:pt x="1096" y="1"/>
                    <a:pt x="7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083" name="Google Shape;1083;p47"/>
            <p:cNvSpPr/>
            <p:nvPr/>
          </p:nvSpPr>
          <p:spPr>
            <a:xfrm>
              <a:off x="6401375" y="4061725"/>
              <a:ext cx="18000" cy="18575"/>
            </a:xfrm>
            <a:custGeom>
              <a:avLst/>
              <a:gdLst/>
              <a:ahLst/>
              <a:cxnLst/>
              <a:rect l="l" t="t" r="r" b="b"/>
              <a:pathLst>
                <a:path w="720" h="743" extrusionOk="0">
                  <a:moveTo>
                    <a:pt x="372" y="0"/>
                  </a:moveTo>
                  <a:cubicBezTo>
                    <a:pt x="163" y="0"/>
                    <a:pt x="1" y="163"/>
                    <a:pt x="1" y="371"/>
                  </a:cubicBezTo>
                  <a:cubicBezTo>
                    <a:pt x="1" y="580"/>
                    <a:pt x="163" y="742"/>
                    <a:pt x="372" y="742"/>
                  </a:cubicBezTo>
                  <a:cubicBezTo>
                    <a:pt x="557" y="742"/>
                    <a:pt x="719" y="580"/>
                    <a:pt x="719" y="371"/>
                  </a:cubicBezTo>
                  <a:cubicBezTo>
                    <a:pt x="719" y="163"/>
                    <a:pt x="557" y="0"/>
                    <a:pt x="3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084" name="Google Shape;1084;p47"/>
            <p:cNvSpPr/>
            <p:nvPr/>
          </p:nvSpPr>
          <p:spPr>
            <a:xfrm>
              <a:off x="6179475" y="4044700"/>
              <a:ext cx="461800" cy="462000"/>
            </a:xfrm>
            <a:custGeom>
              <a:avLst/>
              <a:gdLst/>
              <a:ahLst/>
              <a:cxnLst/>
              <a:rect l="l" t="t" r="r" b="b"/>
              <a:pathLst>
                <a:path w="18472" h="18480" extrusionOk="0">
                  <a:moveTo>
                    <a:pt x="12492" y="4436"/>
                  </a:moveTo>
                  <a:lnTo>
                    <a:pt x="12492" y="7680"/>
                  </a:lnTo>
                  <a:cubicBezTo>
                    <a:pt x="12492" y="8700"/>
                    <a:pt x="12005" y="9650"/>
                    <a:pt x="11194" y="10276"/>
                  </a:cubicBezTo>
                  <a:lnTo>
                    <a:pt x="11171" y="10299"/>
                  </a:lnTo>
                  <a:cubicBezTo>
                    <a:pt x="10615" y="10716"/>
                    <a:pt x="9943" y="10948"/>
                    <a:pt x="9248" y="10948"/>
                  </a:cubicBezTo>
                  <a:cubicBezTo>
                    <a:pt x="8552" y="10948"/>
                    <a:pt x="7880" y="10716"/>
                    <a:pt x="7324" y="10276"/>
                  </a:cubicBezTo>
                  <a:cubicBezTo>
                    <a:pt x="6490" y="9604"/>
                    <a:pt x="6003" y="8607"/>
                    <a:pt x="6003" y="7541"/>
                  </a:cubicBezTo>
                  <a:lnTo>
                    <a:pt x="5980" y="7541"/>
                  </a:lnTo>
                  <a:lnTo>
                    <a:pt x="5980" y="4436"/>
                  </a:lnTo>
                  <a:close/>
                  <a:moveTo>
                    <a:pt x="7440" y="11203"/>
                  </a:moveTo>
                  <a:cubicBezTo>
                    <a:pt x="7996" y="11504"/>
                    <a:pt x="8599" y="11666"/>
                    <a:pt x="9248" y="11666"/>
                  </a:cubicBezTo>
                  <a:cubicBezTo>
                    <a:pt x="9850" y="11666"/>
                    <a:pt x="10476" y="11504"/>
                    <a:pt x="11032" y="11226"/>
                  </a:cubicBezTo>
                  <a:lnTo>
                    <a:pt x="11032" y="12593"/>
                  </a:lnTo>
                  <a:lnTo>
                    <a:pt x="9248" y="13196"/>
                  </a:lnTo>
                  <a:lnTo>
                    <a:pt x="7440" y="12593"/>
                  </a:lnTo>
                  <a:lnTo>
                    <a:pt x="7440" y="11203"/>
                  </a:lnTo>
                  <a:close/>
                  <a:moveTo>
                    <a:pt x="11426" y="13219"/>
                  </a:moveTo>
                  <a:lnTo>
                    <a:pt x="11866" y="13312"/>
                  </a:lnTo>
                  <a:lnTo>
                    <a:pt x="11264" y="15004"/>
                  </a:lnTo>
                  <a:lnTo>
                    <a:pt x="10708" y="14586"/>
                  </a:lnTo>
                  <a:lnTo>
                    <a:pt x="9897" y="13729"/>
                  </a:lnTo>
                  <a:lnTo>
                    <a:pt x="11426" y="13219"/>
                  </a:lnTo>
                  <a:close/>
                  <a:moveTo>
                    <a:pt x="7046" y="13219"/>
                  </a:moveTo>
                  <a:lnTo>
                    <a:pt x="8576" y="13729"/>
                  </a:lnTo>
                  <a:lnTo>
                    <a:pt x="7764" y="14610"/>
                  </a:lnTo>
                  <a:lnTo>
                    <a:pt x="7208" y="15027"/>
                  </a:lnTo>
                  <a:lnTo>
                    <a:pt x="6606" y="13335"/>
                  </a:lnTo>
                  <a:lnTo>
                    <a:pt x="7046" y="13219"/>
                  </a:lnTo>
                  <a:close/>
                  <a:moveTo>
                    <a:pt x="9248" y="14100"/>
                  </a:moveTo>
                  <a:lnTo>
                    <a:pt x="9966" y="14865"/>
                  </a:lnTo>
                  <a:lnTo>
                    <a:pt x="9433" y="15490"/>
                  </a:lnTo>
                  <a:lnTo>
                    <a:pt x="9039" y="15490"/>
                  </a:lnTo>
                  <a:lnTo>
                    <a:pt x="8506" y="14865"/>
                  </a:lnTo>
                  <a:lnTo>
                    <a:pt x="9248" y="14100"/>
                  </a:lnTo>
                  <a:close/>
                  <a:moveTo>
                    <a:pt x="7973" y="15351"/>
                  </a:moveTo>
                  <a:lnTo>
                    <a:pt x="8460" y="15931"/>
                  </a:lnTo>
                  <a:lnTo>
                    <a:pt x="7996" y="17113"/>
                  </a:lnTo>
                  <a:lnTo>
                    <a:pt x="7486" y="15722"/>
                  </a:lnTo>
                  <a:lnTo>
                    <a:pt x="7973" y="15351"/>
                  </a:lnTo>
                  <a:close/>
                  <a:moveTo>
                    <a:pt x="10522" y="15351"/>
                  </a:moveTo>
                  <a:lnTo>
                    <a:pt x="11009" y="15699"/>
                  </a:lnTo>
                  <a:lnTo>
                    <a:pt x="10499" y="17113"/>
                  </a:lnTo>
                  <a:lnTo>
                    <a:pt x="10012" y="15931"/>
                  </a:lnTo>
                  <a:lnTo>
                    <a:pt x="10522" y="15351"/>
                  </a:lnTo>
                  <a:close/>
                  <a:moveTo>
                    <a:pt x="5308" y="13590"/>
                  </a:moveTo>
                  <a:lnTo>
                    <a:pt x="3894" y="15653"/>
                  </a:lnTo>
                  <a:cubicBezTo>
                    <a:pt x="3778" y="15792"/>
                    <a:pt x="3801" y="15977"/>
                    <a:pt x="3917" y="16093"/>
                  </a:cubicBezTo>
                  <a:lnTo>
                    <a:pt x="5516" y="17761"/>
                  </a:lnTo>
                  <a:lnTo>
                    <a:pt x="719" y="17761"/>
                  </a:lnTo>
                  <a:lnTo>
                    <a:pt x="719" y="16719"/>
                  </a:lnTo>
                  <a:cubicBezTo>
                    <a:pt x="719" y="15513"/>
                    <a:pt x="1530" y="14447"/>
                    <a:pt x="2689" y="14146"/>
                  </a:cubicBezTo>
                  <a:lnTo>
                    <a:pt x="5308" y="13590"/>
                  </a:lnTo>
                  <a:close/>
                  <a:moveTo>
                    <a:pt x="6026" y="13822"/>
                  </a:moveTo>
                  <a:lnTo>
                    <a:pt x="7463" y="17761"/>
                  </a:lnTo>
                  <a:lnTo>
                    <a:pt x="6513" y="17761"/>
                  </a:lnTo>
                  <a:lnTo>
                    <a:pt x="4659" y="15815"/>
                  </a:lnTo>
                  <a:lnTo>
                    <a:pt x="6026" y="13822"/>
                  </a:lnTo>
                  <a:close/>
                  <a:moveTo>
                    <a:pt x="9363" y="16209"/>
                  </a:moveTo>
                  <a:lnTo>
                    <a:pt x="9966" y="17761"/>
                  </a:lnTo>
                  <a:lnTo>
                    <a:pt x="8506" y="17761"/>
                  </a:lnTo>
                  <a:lnTo>
                    <a:pt x="9132" y="16209"/>
                  </a:lnTo>
                  <a:close/>
                  <a:moveTo>
                    <a:pt x="12469" y="13822"/>
                  </a:moveTo>
                  <a:lnTo>
                    <a:pt x="13836" y="15815"/>
                  </a:lnTo>
                  <a:lnTo>
                    <a:pt x="11982" y="17761"/>
                  </a:lnTo>
                  <a:lnTo>
                    <a:pt x="11009" y="17761"/>
                  </a:lnTo>
                  <a:lnTo>
                    <a:pt x="12469" y="13822"/>
                  </a:lnTo>
                  <a:close/>
                  <a:moveTo>
                    <a:pt x="13164" y="13590"/>
                  </a:moveTo>
                  <a:lnTo>
                    <a:pt x="15760" y="14146"/>
                  </a:lnTo>
                  <a:cubicBezTo>
                    <a:pt x="16942" y="14447"/>
                    <a:pt x="17753" y="15513"/>
                    <a:pt x="17753" y="16719"/>
                  </a:cubicBezTo>
                  <a:lnTo>
                    <a:pt x="17753" y="17761"/>
                  </a:lnTo>
                  <a:lnTo>
                    <a:pt x="12956" y="17761"/>
                  </a:lnTo>
                  <a:lnTo>
                    <a:pt x="14555" y="16093"/>
                  </a:lnTo>
                  <a:cubicBezTo>
                    <a:pt x="14671" y="15977"/>
                    <a:pt x="14671" y="15792"/>
                    <a:pt x="14578" y="15629"/>
                  </a:cubicBezTo>
                  <a:lnTo>
                    <a:pt x="13164" y="13590"/>
                  </a:lnTo>
                  <a:close/>
                  <a:moveTo>
                    <a:pt x="5660" y="1"/>
                  </a:moveTo>
                  <a:cubicBezTo>
                    <a:pt x="5560" y="1"/>
                    <a:pt x="5448" y="31"/>
                    <a:pt x="5377" y="102"/>
                  </a:cubicBezTo>
                  <a:cubicBezTo>
                    <a:pt x="4288" y="1238"/>
                    <a:pt x="4242" y="3022"/>
                    <a:pt x="5261" y="4227"/>
                  </a:cubicBezTo>
                  <a:lnTo>
                    <a:pt x="5261" y="7518"/>
                  </a:lnTo>
                  <a:cubicBezTo>
                    <a:pt x="5285" y="8746"/>
                    <a:pt x="5795" y="9905"/>
                    <a:pt x="6722" y="10716"/>
                  </a:cubicBezTo>
                  <a:lnTo>
                    <a:pt x="6722" y="12570"/>
                  </a:lnTo>
                  <a:lnTo>
                    <a:pt x="2550" y="13428"/>
                  </a:lnTo>
                  <a:cubicBezTo>
                    <a:pt x="1808" y="13590"/>
                    <a:pt x="1159" y="14030"/>
                    <a:pt x="719" y="14633"/>
                  </a:cubicBezTo>
                  <a:cubicBezTo>
                    <a:pt x="256" y="15235"/>
                    <a:pt x="24" y="15954"/>
                    <a:pt x="1" y="16719"/>
                  </a:cubicBezTo>
                  <a:lnTo>
                    <a:pt x="1" y="18109"/>
                  </a:lnTo>
                  <a:cubicBezTo>
                    <a:pt x="1" y="18318"/>
                    <a:pt x="163" y="18480"/>
                    <a:pt x="372" y="18480"/>
                  </a:cubicBezTo>
                  <a:lnTo>
                    <a:pt x="18124" y="18480"/>
                  </a:lnTo>
                  <a:cubicBezTo>
                    <a:pt x="18309" y="18480"/>
                    <a:pt x="18471" y="18318"/>
                    <a:pt x="18471" y="18109"/>
                  </a:cubicBezTo>
                  <a:lnTo>
                    <a:pt x="18471" y="16719"/>
                  </a:lnTo>
                  <a:cubicBezTo>
                    <a:pt x="18471" y="15954"/>
                    <a:pt x="18216" y="15235"/>
                    <a:pt x="17776" y="14633"/>
                  </a:cubicBezTo>
                  <a:cubicBezTo>
                    <a:pt x="17313" y="14030"/>
                    <a:pt x="16664" y="13613"/>
                    <a:pt x="15922" y="13451"/>
                  </a:cubicBezTo>
                  <a:lnTo>
                    <a:pt x="11774" y="12570"/>
                  </a:lnTo>
                  <a:lnTo>
                    <a:pt x="11774" y="10763"/>
                  </a:lnTo>
                  <a:cubicBezTo>
                    <a:pt x="12678" y="10021"/>
                    <a:pt x="13211" y="8885"/>
                    <a:pt x="13211" y="7703"/>
                  </a:cubicBezTo>
                  <a:lnTo>
                    <a:pt x="13211" y="2535"/>
                  </a:lnTo>
                  <a:cubicBezTo>
                    <a:pt x="13211" y="1539"/>
                    <a:pt x="12399" y="728"/>
                    <a:pt x="11403" y="728"/>
                  </a:cubicBezTo>
                  <a:lnTo>
                    <a:pt x="10870" y="728"/>
                  </a:lnTo>
                  <a:cubicBezTo>
                    <a:pt x="10430" y="751"/>
                    <a:pt x="10430" y="1400"/>
                    <a:pt x="10870" y="1446"/>
                  </a:cubicBezTo>
                  <a:lnTo>
                    <a:pt x="11426" y="1446"/>
                  </a:lnTo>
                  <a:cubicBezTo>
                    <a:pt x="12005" y="1446"/>
                    <a:pt x="12492" y="1933"/>
                    <a:pt x="12492" y="2535"/>
                  </a:cubicBezTo>
                  <a:lnTo>
                    <a:pt x="12492" y="3717"/>
                  </a:lnTo>
                  <a:lnTo>
                    <a:pt x="11426" y="3717"/>
                  </a:lnTo>
                  <a:cubicBezTo>
                    <a:pt x="10824" y="3717"/>
                    <a:pt x="10337" y="3231"/>
                    <a:pt x="10337" y="2628"/>
                  </a:cubicBezTo>
                  <a:cubicBezTo>
                    <a:pt x="10314" y="2408"/>
                    <a:pt x="10140" y="2298"/>
                    <a:pt x="9969" y="2298"/>
                  </a:cubicBezTo>
                  <a:cubicBezTo>
                    <a:pt x="9798" y="2298"/>
                    <a:pt x="9630" y="2408"/>
                    <a:pt x="9618" y="2628"/>
                  </a:cubicBezTo>
                  <a:cubicBezTo>
                    <a:pt x="9618" y="3022"/>
                    <a:pt x="9734" y="3416"/>
                    <a:pt x="9966" y="3717"/>
                  </a:cubicBezTo>
                  <a:lnTo>
                    <a:pt x="8529" y="3717"/>
                  </a:lnTo>
                  <a:cubicBezTo>
                    <a:pt x="7927" y="3717"/>
                    <a:pt x="7440" y="3231"/>
                    <a:pt x="7440" y="2628"/>
                  </a:cubicBezTo>
                  <a:cubicBezTo>
                    <a:pt x="7417" y="2408"/>
                    <a:pt x="7249" y="2298"/>
                    <a:pt x="7081" y="2298"/>
                  </a:cubicBezTo>
                  <a:cubicBezTo>
                    <a:pt x="6913" y="2298"/>
                    <a:pt x="6745" y="2408"/>
                    <a:pt x="6722" y="2628"/>
                  </a:cubicBezTo>
                  <a:cubicBezTo>
                    <a:pt x="6722" y="3022"/>
                    <a:pt x="6837" y="3416"/>
                    <a:pt x="7092" y="3717"/>
                  </a:cubicBezTo>
                  <a:lnTo>
                    <a:pt x="5795" y="3717"/>
                  </a:lnTo>
                  <a:cubicBezTo>
                    <a:pt x="5076" y="2860"/>
                    <a:pt x="5076" y="1655"/>
                    <a:pt x="5748" y="774"/>
                  </a:cubicBezTo>
                  <a:lnTo>
                    <a:pt x="5748" y="774"/>
                  </a:lnTo>
                  <a:cubicBezTo>
                    <a:pt x="6351" y="960"/>
                    <a:pt x="6953" y="1122"/>
                    <a:pt x="7579" y="1214"/>
                  </a:cubicBezTo>
                  <a:cubicBezTo>
                    <a:pt x="7594" y="1216"/>
                    <a:pt x="7608" y="1217"/>
                    <a:pt x="7622" y="1217"/>
                  </a:cubicBezTo>
                  <a:cubicBezTo>
                    <a:pt x="8004" y="1217"/>
                    <a:pt x="8097" y="631"/>
                    <a:pt x="7695" y="519"/>
                  </a:cubicBezTo>
                  <a:cubicBezTo>
                    <a:pt x="7046" y="403"/>
                    <a:pt x="6397" y="241"/>
                    <a:pt x="5748" y="9"/>
                  </a:cubicBezTo>
                  <a:cubicBezTo>
                    <a:pt x="5721" y="4"/>
                    <a:pt x="5691" y="1"/>
                    <a:pt x="566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
        <p:nvSpPr>
          <p:cNvPr id="1085" name="Google Shape;1085;p47"/>
          <p:cNvSpPr txBox="1"/>
          <p:nvPr/>
        </p:nvSpPr>
        <p:spPr>
          <a:xfrm>
            <a:off x="2356350" y="893250"/>
            <a:ext cx="38685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accent5"/>
                </a:solidFill>
                <a:latin typeface="Alegreya Sans SC ExtraBold"/>
                <a:ea typeface="Alegreya Sans SC ExtraBold"/>
                <a:cs typeface="Alegreya Sans SC ExtraBold"/>
                <a:sym typeface="Alegreya Sans SC ExtraBold"/>
              </a:rPr>
              <a:t>COLLABORATIVE QUESTIONS</a:t>
            </a:r>
            <a:endParaRPr sz="2200">
              <a:solidFill>
                <a:schemeClr val="accent5"/>
              </a:solidFill>
              <a:latin typeface="Alegreya Sans SC ExtraBold"/>
              <a:ea typeface="Alegreya Sans SC ExtraBold"/>
              <a:cs typeface="Alegreya Sans SC ExtraBold"/>
              <a:sym typeface="Alegreya Sans SC ExtraBo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89"/>
        <p:cNvGrpSpPr/>
        <p:nvPr/>
      </p:nvGrpSpPr>
      <p:grpSpPr>
        <a:xfrm>
          <a:off x="0" y="0"/>
          <a:ext cx="0" cy="0"/>
          <a:chOff x="0" y="0"/>
          <a:chExt cx="0" cy="0"/>
        </a:xfrm>
      </p:grpSpPr>
      <p:sp>
        <p:nvSpPr>
          <p:cNvPr id="1090" name="Google Shape;1090;p48"/>
          <p:cNvSpPr txBox="1">
            <a:spLocks noGrp="1"/>
          </p:cNvSpPr>
          <p:nvPr>
            <p:ph type="title" idx="2"/>
          </p:nvPr>
        </p:nvSpPr>
        <p:spPr>
          <a:xfrm>
            <a:off x="427200" y="1507650"/>
            <a:ext cx="8289600" cy="1089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300"/>
              <a:t>The expert(s) will answer each group’s question and engage the entire room in a conversation about the topic. </a:t>
            </a:r>
            <a:r>
              <a:rPr lang="en" sz="2300">
                <a:solidFill>
                  <a:schemeClr val="dk1"/>
                </a:solidFill>
              </a:rPr>
              <a:t>(10 min)</a:t>
            </a:r>
            <a:endParaRPr sz="2300">
              <a:solidFill>
                <a:schemeClr val="dk1"/>
              </a:solidFill>
            </a:endParaRPr>
          </a:p>
        </p:txBody>
      </p:sp>
      <p:grpSp>
        <p:nvGrpSpPr>
          <p:cNvPr id="1091" name="Google Shape;1091;p48">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1092" name="Google Shape;1092;p48"/>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48"/>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4" name="Google Shape;1094;p48"/>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1095" name="Google Shape;1095;p48"/>
          <p:cNvSpPr txBox="1"/>
          <p:nvPr/>
        </p:nvSpPr>
        <p:spPr>
          <a:xfrm>
            <a:off x="5046100" y="58438"/>
            <a:ext cx="759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5"/>
                </a:solidFill>
                <a:latin typeface="Alegreya Sans SC"/>
                <a:ea typeface="Alegreya Sans SC"/>
                <a:cs typeface="Alegreya Sans SC"/>
                <a:sym typeface="Alegreya Sans SC"/>
              </a:rPr>
              <a:t>4</a:t>
            </a:r>
            <a:endParaRPr sz="3600">
              <a:latin typeface="Roboto Condensed"/>
              <a:ea typeface="Roboto Condensed"/>
              <a:cs typeface="Roboto Condensed"/>
              <a:sym typeface="Roboto Condensed"/>
            </a:endParaRPr>
          </a:p>
        </p:txBody>
      </p:sp>
      <p:sp>
        <p:nvSpPr>
          <p:cNvPr id="1096" name="Google Shape;1096;p48"/>
          <p:cNvSpPr txBox="1"/>
          <p:nvPr/>
        </p:nvSpPr>
        <p:spPr>
          <a:xfrm>
            <a:off x="2097450" y="883925"/>
            <a:ext cx="43863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accent5"/>
                </a:solidFill>
                <a:latin typeface="Alegreya Sans SC ExtraBold"/>
                <a:ea typeface="Alegreya Sans SC ExtraBold"/>
                <a:cs typeface="Alegreya Sans SC ExtraBold"/>
                <a:sym typeface="Alegreya Sans SC ExtraBold"/>
              </a:rPr>
              <a:t>OPEN FORUM</a:t>
            </a:r>
            <a:endParaRPr/>
          </a:p>
        </p:txBody>
      </p:sp>
      <p:grpSp>
        <p:nvGrpSpPr>
          <p:cNvPr id="1097" name="Google Shape;1097;p48">
            <a:extLst>
              <a:ext uri="{C183D7F6-B498-43B3-948B-1728B52AA6E4}">
                <adec:decorative xmlns:adec="http://schemas.microsoft.com/office/drawing/2017/decorative" val="1"/>
              </a:ext>
            </a:extLst>
          </p:cNvPr>
          <p:cNvGrpSpPr/>
          <p:nvPr/>
        </p:nvGrpSpPr>
        <p:grpSpPr>
          <a:xfrm>
            <a:off x="4044472" y="2510704"/>
            <a:ext cx="1760640" cy="1456138"/>
            <a:chOff x="2001122" y="1306854"/>
            <a:chExt cx="1760640" cy="1456138"/>
          </a:xfrm>
        </p:grpSpPr>
        <p:grpSp>
          <p:nvGrpSpPr>
            <p:cNvPr id="1098" name="Google Shape;1098;p48"/>
            <p:cNvGrpSpPr/>
            <p:nvPr/>
          </p:nvGrpSpPr>
          <p:grpSpPr>
            <a:xfrm>
              <a:off x="2116826" y="1306854"/>
              <a:ext cx="1463618" cy="1456138"/>
              <a:chOff x="2116826" y="1306854"/>
              <a:chExt cx="1463618" cy="1456138"/>
            </a:xfrm>
          </p:grpSpPr>
          <p:sp>
            <p:nvSpPr>
              <p:cNvPr id="1099" name="Google Shape;1099;p48"/>
              <p:cNvSpPr/>
              <p:nvPr/>
            </p:nvSpPr>
            <p:spPr>
              <a:xfrm rot="5005094">
                <a:off x="2895952" y="2520755"/>
                <a:ext cx="287534" cy="130149"/>
              </a:xfrm>
              <a:custGeom>
                <a:avLst/>
                <a:gdLst/>
                <a:ahLst/>
                <a:cxnLst/>
                <a:rect l="l" t="t" r="r" b="b"/>
                <a:pathLst>
                  <a:path w="9343" h="4229" extrusionOk="0">
                    <a:moveTo>
                      <a:pt x="6810" y="1"/>
                    </a:moveTo>
                    <a:cubicBezTo>
                      <a:pt x="6776" y="1"/>
                      <a:pt x="6741" y="3"/>
                      <a:pt x="6708" y="7"/>
                    </a:cubicBezTo>
                    <a:cubicBezTo>
                      <a:pt x="6348" y="96"/>
                      <a:pt x="6079" y="306"/>
                      <a:pt x="5899" y="605"/>
                    </a:cubicBezTo>
                    <a:lnTo>
                      <a:pt x="5869" y="665"/>
                    </a:lnTo>
                    <a:cubicBezTo>
                      <a:pt x="5720" y="935"/>
                      <a:pt x="5510" y="1204"/>
                      <a:pt x="5300" y="1414"/>
                    </a:cubicBezTo>
                    <a:cubicBezTo>
                      <a:pt x="4642" y="1983"/>
                      <a:pt x="2306" y="2282"/>
                      <a:pt x="1917" y="2402"/>
                    </a:cubicBezTo>
                    <a:cubicBezTo>
                      <a:pt x="1468" y="2552"/>
                      <a:pt x="1018" y="2672"/>
                      <a:pt x="569" y="2851"/>
                    </a:cubicBezTo>
                    <a:cubicBezTo>
                      <a:pt x="420" y="2881"/>
                      <a:pt x="300" y="2971"/>
                      <a:pt x="180" y="3061"/>
                    </a:cubicBezTo>
                    <a:cubicBezTo>
                      <a:pt x="30" y="3270"/>
                      <a:pt x="0" y="3540"/>
                      <a:pt x="60" y="3779"/>
                    </a:cubicBezTo>
                    <a:cubicBezTo>
                      <a:pt x="60" y="3869"/>
                      <a:pt x="60" y="3959"/>
                      <a:pt x="120" y="4049"/>
                    </a:cubicBezTo>
                    <a:cubicBezTo>
                      <a:pt x="210" y="4139"/>
                      <a:pt x="330" y="4199"/>
                      <a:pt x="450" y="4199"/>
                    </a:cubicBezTo>
                    <a:cubicBezTo>
                      <a:pt x="597" y="4219"/>
                      <a:pt x="741" y="4228"/>
                      <a:pt x="883" y="4228"/>
                    </a:cubicBezTo>
                    <a:cubicBezTo>
                      <a:pt x="1582" y="4228"/>
                      <a:pt x="2233" y="4008"/>
                      <a:pt x="2905" y="3809"/>
                    </a:cubicBezTo>
                    <a:cubicBezTo>
                      <a:pt x="3713" y="3600"/>
                      <a:pt x="4432" y="3540"/>
                      <a:pt x="5240" y="3390"/>
                    </a:cubicBezTo>
                    <a:cubicBezTo>
                      <a:pt x="5396" y="3342"/>
                      <a:pt x="5561" y="3318"/>
                      <a:pt x="5729" y="3318"/>
                    </a:cubicBezTo>
                    <a:cubicBezTo>
                      <a:pt x="5979" y="3318"/>
                      <a:pt x="6235" y="3372"/>
                      <a:pt x="6468" y="3480"/>
                    </a:cubicBezTo>
                    <a:cubicBezTo>
                      <a:pt x="6648" y="3570"/>
                      <a:pt x="6768" y="3690"/>
                      <a:pt x="6917" y="3779"/>
                    </a:cubicBezTo>
                    <a:cubicBezTo>
                      <a:pt x="7145" y="3926"/>
                      <a:pt x="7409" y="4002"/>
                      <a:pt x="7674" y="4002"/>
                    </a:cubicBezTo>
                    <a:cubicBezTo>
                      <a:pt x="7896" y="4002"/>
                      <a:pt x="8120" y="3949"/>
                      <a:pt x="8325" y="3839"/>
                    </a:cubicBezTo>
                    <a:cubicBezTo>
                      <a:pt x="9343" y="3240"/>
                      <a:pt x="8534" y="2103"/>
                      <a:pt x="8175" y="1384"/>
                    </a:cubicBezTo>
                    <a:cubicBezTo>
                      <a:pt x="8025" y="965"/>
                      <a:pt x="7786" y="605"/>
                      <a:pt x="7486" y="276"/>
                    </a:cubicBezTo>
                    <a:cubicBezTo>
                      <a:pt x="7303" y="93"/>
                      <a:pt x="7051" y="1"/>
                      <a:pt x="681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8"/>
              <p:cNvSpPr/>
              <p:nvPr/>
            </p:nvSpPr>
            <p:spPr>
              <a:xfrm rot="5005094">
                <a:off x="2261858" y="1501675"/>
                <a:ext cx="1161153" cy="1082122"/>
              </a:xfrm>
              <a:custGeom>
                <a:avLst/>
                <a:gdLst/>
                <a:ahLst/>
                <a:cxnLst/>
                <a:rect l="l" t="t" r="r" b="b"/>
                <a:pathLst>
                  <a:path w="37730" h="35162" extrusionOk="0">
                    <a:moveTo>
                      <a:pt x="19614" y="1"/>
                    </a:moveTo>
                    <a:cubicBezTo>
                      <a:pt x="17082" y="1"/>
                      <a:pt x="14436" y="653"/>
                      <a:pt x="11798" y="2085"/>
                    </a:cubicBezTo>
                    <a:cubicBezTo>
                      <a:pt x="3863" y="6426"/>
                      <a:pt x="1" y="15889"/>
                      <a:pt x="3564" y="24333"/>
                    </a:cubicBezTo>
                    <a:cubicBezTo>
                      <a:pt x="3744" y="24722"/>
                      <a:pt x="3923" y="25141"/>
                      <a:pt x="4133" y="25530"/>
                    </a:cubicBezTo>
                    <a:cubicBezTo>
                      <a:pt x="5540" y="28345"/>
                      <a:pt x="7516" y="30920"/>
                      <a:pt x="10092" y="32747"/>
                    </a:cubicBezTo>
                    <a:cubicBezTo>
                      <a:pt x="12479" y="34445"/>
                      <a:pt x="15245" y="35162"/>
                      <a:pt x="18069" y="35162"/>
                    </a:cubicBezTo>
                    <a:cubicBezTo>
                      <a:pt x="22116" y="35162"/>
                      <a:pt x="26281" y="33688"/>
                      <a:pt x="29615" y="31519"/>
                    </a:cubicBezTo>
                    <a:cubicBezTo>
                      <a:pt x="35544" y="27626"/>
                      <a:pt x="37729" y="20709"/>
                      <a:pt x="35903" y="13972"/>
                    </a:cubicBezTo>
                    <a:cubicBezTo>
                      <a:pt x="33662" y="5771"/>
                      <a:pt x="27145" y="1"/>
                      <a:pt x="196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8"/>
              <p:cNvSpPr/>
              <p:nvPr/>
            </p:nvSpPr>
            <p:spPr>
              <a:xfrm rot="5005094">
                <a:off x="2929001" y="1720326"/>
                <a:ext cx="284764" cy="284949"/>
              </a:xfrm>
              <a:custGeom>
                <a:avLst/>
                <a:gdLst/>
                <a:ahLst/>
                <a:cxnLst/>
                <a:rect l="l" t="t" r="r" b="b"/>
                <a:pathLst>
                  <a:path w="9253" h="9259" extrusionOk="0">
                    <a:moveTo>
                      <a:pt x="5744" y="0"/>
                    </a:moveTo>
                    <a:cubicBezTo>
                      <a:pt x="5676" y="0"/>
                      <a:pt x="5608" y="3"/>
                      <a:pt x="5540" y="8"/>
                    </a:cubicBezTo>
                    <a:cubicBezTo>
                      <a:pt x="3803" y="158"/>
                      <a:pt x="2216" y="1056"/>
                      <a:pt x="1198" y="2434"/>
                    </a:cubicBezTo>
                    <a:cubicBezTo>
                      <a:pt x="210" y="3841"/>
                      <a:pt x="0" y="5817"/>
                      <a:pt x="869" y="7285"/>
                    </a:cubicBezTo>
                    <a:cubicBezTo>
                      <a:pt x="1685" y="8544"/>
                      <a:pt x="3082" y="9258"/>
                      <a:pt x="4537" y="9258"/>
                    </a:cubicBezTo>
                    <a:cubicBezTo>
                      <a:pt x="4950" y="9258"/>
                      <a:pt x="5368" y="9200"/>
                      <a:pt x="5779" y="9081"/>
                    </a:cubicBezTo>
                    <a:cubicBezTo>
                      <a:pt x="7576" y="8452"/>
                      <a:pt x="8893" y="6865"/>
                      <a:pt x="9133" y="4949"/>
                    </a:cubicBezTo>
                    <a:cubicBezTo>
                      <a:pt x="9253" y="3392"/>
                      <a:pt x="8654" y="1865"/>
                      <a:pt x="7516" y="787"/>
                    </a:cubicBezTo>
                    <a:cubicBezTo>
                      <a:pt x="7053" y="270"/>
                      <a:pt x="6418" y="0"/>
                      <a:pt x="57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8"/>
              <p:cNvSpPr/>
              <p:nvPr/>
            </p:nvSpPr>
            <p:spPr>
              <a:xfrm rot="5005094">
                <a:off x="2748209" y="1662957"/>
                <a:ext cx="161294" cy="162525"/>
              </a:xfrm>
              <a:custGeom>
                <a:avLst/>
                <a:gdLst/>
                <a:ahLst/>
                <a:cxnLst/>
                <a:rect l="l" t="t" r="r" b="b"/>
                <a:pathLst>
                  <a:path w="5241" h="5281" extrusionOk="0">
                    <a:moveTo>
                      <a:pt x="3219" y="1"/>
                    </a:moveTo>
                    <a:cubicBezTo>
                      <a:pt x="3184" y="1"/>
                      <a:pt x="3149" y="2"/>
                      <a:pt x="3114" y="5"/>
                    </a:cubicBezTo>
                    <a:cubicBezTo>
                      <a:pt x="2126" y="94"/>
                      <a:pt x="1228" y="603"/>
                      <a:pt x="629" y="1382"/>
                    </a:cubicBezTo>
                    <a:cubicBezTo>
                      <a:pt x="60" y="2190"/>
                      <a:pt x="0" y="3268"/>
                      <a:pt x="479" y="4167"/>
                    </a:cubicBezTo>
                    <a:cubicBezTo>
                      <a:pt x="949" y="4871"/>
                      <a:pt x="1731" y="5281"/>
                      <a:pt x="2566" y="5281"/>
                    </a:cubicBezTo>
                    <a:cubicBezTo>
                      <a:pt x="2797" y="5281"/>
                      <a:pt x="3031" y="5250"/>
                      <a:pt x="3264" y="5185"/>
                    </a:cubicBezTo>
                    <a:cubicBezTo>
                      <a:pt x="4282" y="4825"/>
                      <a:pt x="5031" y="3927"/>
                      <a:pt x="5181" y="2819"/>
                    </a:cubicBezTo>
                    <a:cubicBezTo>
                      <a:pt x="5240" y="1921"/>
                      <a:pt x="4911" y="1053"/>
                      <a:pt x="4252" y="454"/>
                    </a:cubicBezTo>
                    <a:cubicBezTo>
                      <a:pt x="3978" y="152"/>
                      <a:pt x="3603" y="1"/>
                      <a:pt x="321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8"/>
              <p:cNvSpPr/>
              <p:nvPr/>
            </p:nvSpPr>
            <p:spPr>
              <a:xfrm rot="5005094">
                <a:off x="3131803" y="2053306"/>
                <a:ext cx="71922" cy="59643"/>
              </a:xfrm>
              <a:custGeom>
                <a:avLst/>
                <a:gdLst/>
                <a:ahLst/>
                <a:cxnLst/>
                <a:rect l="l" t="t" r="r" b="b"/>
                <a:pathLst>
                  <a:path w="2337" h="1938" extrusionOk="0">
                    <a:moveTo>
                      <a:pt x="866" y="0"/>
                    </a:moveTo>
                    <a:cubicBezTo>
                      <a:pt x="664" y="0"/>
                      <a:pt x="470" y="55"/>
                      <a:pt x="330" y="195"/>
                    </a:cubicBezTo>
                    <a:cubicBezTo>
                      <a:pt x="30" y="585"/>
                      <a:pt x="1" y="1094"/>
                      <a:pt x="240" y="1483"/>
                    </a:cubicBezTo>
                    <a:cubicBezTo>
                      <a:pt x="465" y="1820"/>
                      <a:pt x="908" y="1938"/>
                      <a:pt x="1331" y="1938"/>
                    </a:cubicBezTo>
                    <a:cubicBezTo>
                      <a:pt x="1471" y="1938"/>
                      <a:pt x="1610" y="1925"/>
                      <a:pt x="1737" y="1902"/>
                    </a:cubicBezTo>
                    <a:cubicBezTo>
                      <a:pt x="1947" y="1872"/>
                      <a:pt x="2126" y="1782"/>
                      <a:pt x="2246" y="1603"/>
                    </a:cubicBezTo>
                    <a:cubicBezTo>
                      <a:pt x="2336" y="1423"/>
                      <a:pt x="2336" y="1184"/>
                      <a:pt x="2246" y="1004"/>
                    </a:cubicBezTo>
                    <a:cubicBezTo>
                      <a:pt x="2126" y="645"/>
                      <a:pt x="1857" y="345"/>
                      <a:pt x="1528" y="165"/>
                    </a:cubicBezTo>
                    <a:cubicBezTo>
                      <a:pt x="1337" y="70"/>
                      <a:pt x="1096" y="0"/>
                      <a:pt x="86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8"/>
              <p:cNvSpPr/>
              <p:nvPr/>
            </p:nvSpPr>
            <p:spPr>
              <a:xfrm rot="5005094">
                <a:off x="2622970" y="1980687"/>
                <a:ext cx="72845" cy="59673"/>
              </a:xfrm>
              <a:custGeom>
                <a:avLst/>
                <a:gdLst/>
                <a:ahLst/>
                <a:cxnLst/>
                <a:rect l="l" t="t" r="r" b="b"/>
                <a:pathLst>
                  <a:path w="2367" h="1939" extrusionOk="0">
                    <a:moveTo>
                      <a:pt x="874" y="1"/>
                    </a:moveTo>
                    <a:cubicBezTo>
                      <a:pt x="672" y="1"/>
                      <a:pt x="486" y="55"/>
                      <a:pt x="360" y="196"/>
                    </a:cubicBezTo>
                    <a:cubicBezTo>
                      <a:pt x="60" y="585"/>
                      <a:pt x="1" y="1094"/>
                      <a:pt x="270" y="1483"/>
                    </a:cubicBezTo>
                    <a:cubicBezTo>
                      <a:pt x="495" y="1820"/>
                      <a:pt x="938" y="1938"/>
                      <a:pt x="1361" y="1938"/>
                    </a:cubicBezTo>
                    <a:cubicBezTo>
                      <a:pt x="1501" y="1938"/>
                      <a:pt x="1640" y="1925"/>
                      <a:pt x="1767" y="1903"/>
                    </a:cubicBezTo>
                    <a:cubicBezTo>
                      <a:pt x="1947" y="1873"/>
                      <a:pt x="2156" y="1783"/>
                      <a:pt x="2276" y="1603"/>
                    </a:cubicBezTo>
                    <a:cubicBezTo>
                      <a:pt x="2366" y="1424"/>
                      <a:pt x="2366" y="1184"/>
                      <a:pt x="2276" y="1004"/>
                    </a:cubicBezTo>
                    <a:cubicBezTo>
                      <a:pt x="2156" y="645"/>
                      <a:pt x="1887" y="346"/>
                      <a:pt x="1558" y="166"/>
                    </a:cubicBezTo>
                    <a:cubicBezTo>
                      <a:pt x="1351" y="71"/>
                      <a:pt x="1102" y="1"/>
                      <a:pt x="874"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 name="Google Shape;1105;p48"/>
              <p:cNvSpPr/>
              <p:nvPr/>
            </p:nvSpPr>
            <p:spPr>
              <a:xfrm rot="5005094">
                <a:off x="2782069" y="1926626"/>
                <a:ext cx="149937" cy="125563"/>
              </a:xfrm>
              <a:custGeom>
                <a:avLst/>
                <a:gdLst/>
                <a:ahLst/>
                <a:cxnLst/>
                <a:rect l="l" t="t" r="r" b="b"/>
                <a:pathLst>
                  <a:path w="4872" h="4080" extrusionOk="0">
                    <a:moveTo>
                      <a:pt x="2900" y="0"/>
                    </a:moveTo>
                    <a:cubicBezTo>
                      <a:pt x="2685" y="0"/>
                      <a:pt x="2465" y="38"/>
                      <a:pt x="2247" y="119"/>
                    </a:cubicBezTo>
                    <a:cubicBezTo>
                      <a:pt x="1049" y="509"/>
                      <a:pt x="1" y="1886"/>
                      <a:pt x="660" y="3114"/>
                    </a:cubicBezTo>
                    <a:cubicBezTo>
                      <a:pt x="989" y="3683"/>
                      <a:pt x="1558" y="4042"/>
                      <a:pt x="2217" y="4072"/>
                    </a:cubicBezTo>
                    <a:cubicBezTo>
                      <a:pt x="2279" y="4077"/>
                      <a:pt x="2341" y="4079"/>
                      <a:pt x="2402" y="4079"/>
                    </a:cubicBezTo>
                    <a:cubicBezTo>
                      <a:pt x="3783" y="4079"/>
                      <a:pt x="4871" y="2812"/>
                      <a:pt x="4642" y="1407"/>
                    </a:cubicBezTo>
                    <a:cubicBezTo>
                      <a:pt x="4452" y="553"/>
                      <a:pt x="3718" y="0"/>
                      <a:pt x="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 name="Google Shape;1106;p48"/>
              <p:cNvSpPr/>
              <p:nvPr/>
            </p:nvSpPr>
            <p:spPr>
              <a:xfrm rot="5005094">
                <a:off x="2451303" y="1790118"/>
                <a:ext cx="147783" cy="113069"/>
              </a:xfrm>
              <a:custGeom>
                <a:avLst/>
                <a:gdLst/>
                <a:ahLst/>
                <a:cxnLst/>
                <a:rect l="l" t="t" r="r" b="b"/>
                <a:pathLst>
                  <a:path w="4802" h="3674" extrusionOk="0">
                    <a:moveTo>
                      <a:pt x="2607" y="0"/>
                    </a:moveTo>
                    <a:cubicBezTo>
                      <a:pt x="2438" y="0"/>
                      <a:pt x="2267" y="22"/>
                      <a:pt x="2097" y="67"/>
                    </a:cubicBezTo>
                    <a:cubicBezTo>
                      <a:pt x="899" y="366"/>
                      <a:pt x="1" y="1564"/>
                      <a:pt x="689" y="2702"/>
                    </a:cubicBezTo>
                    <a:cubicBezTo>
                      <a:pt x="1019" y="3211"/>
                      <a:pt x="1588" y="3570"/>
                      <a:pt x="2247" y="3660"/>
                    </a:cubicBezTo>
                    <a:cubicBezTo>
                      <a:pt x="2331" y="3669"/>
                      <a:pt x="2414" y="3673"/>
                      <a:pt x="2496" y="3673"/>
                    </a:cubicBezTo>
                    <a:cubicBezTo>
                      <a:pt x="3788" y="3673"/>
                      <a:pt x="4802" y="2595"/>
                      <a:pt x="4492" y="1384"/>
                    </a:cubicBezTo>
                    <a:cubicBezTo>
                      <a:pt x="4218" y="536"/>
                      <a:pt x="3445" y="0"/>
                      <a:pt x="26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48"/>
              <p:cNvSpPr/>
              <p:nvPr/>
            </p:nvSpPr>
            <p:spPr>
              <a:xfrm rot="5005094">
                <a:off x="2879939" y="2393708"/>
                <a:ext cx="147814" cy="113099"/>
              </a:xfrm>
              <a:custGeom>
                <a:avLst/>
                <a:gdLst/>
                <a:ahLst/>
                <a:cxnLst/>
                <a:rect l="l" t="t" r="r" b="b"/>
                <a:pathLst>
                  <a:path w="4803" h="3675" extrusionOk="0">
                    <a:moveTo>
                      <a:pt x="2609" y="1"/>
                    </a:moveTo>
                    <a:cubicBezTo>
                      <a:pt x="2439" y="1"/>
                      <a:pt x="2267" y="23"/>
                      <a:pt x="2097" y="68"/>
                    </a:cubicBezTo>
                    <a:cubicBezTo>
                      <a:pt x="929" y="367"/>
                      <a:pt x="1" y="1565"/>
                      <a:pt x="720" y="2703"/>
                    </a:cubicBezTo>
                    <a:cubicBezTo>
                      <a:pt x="1049" y="3212"/>
                      <a:pt x="1618" y="3571"/>
                      <a:pt x="2247" y="3661"/>
                    </a:cubicBezTo>
                    <a:cubicBezTo>
                      <a:pt x="2333" y="3670"/>
                      <a:pt x="2417" y="3674"/>
                      <a:pt x="2501" y="3674"/>
                    </a:cubicBezTo>
                    <a:cubicBezTo>
                      <a:pt x="3815" y="3674"/>
                      <a:pt x="4802" y="2596"/>
                      <a:pt x="4492" y="1385"/>
                    </a:cubicBezTo>
                    <a:cubicBezTo>
                      <a:pt x="4243" y="537"/>
                      <a:pt x="3454" y="1"/>
                      <a:pt x="260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 name="Google Shape;1108;p48"/>
              <p:cNvSpPr/>
              <p:nvPr/>
            </p:nvSpPr>
            <p:spPr>
              <a:xfrm rot="5005094">
                <a:off x="2938113" y="2153221"/>
                <a:ext cx="247003" cy="208964"/>
              </a:xfrm>
              <a:custGeom>
                <a:avLst/>
                <a:gdLst/>
                <a:ahLst/>
                <a:cxnLst/>
                <a:rect l="l" t="t" r="r" b="b"/>
                <a:pathLst>
                  <a:path w="8026" h="6790" extrusionOk="0">
                    <a:moveTo>
                      <a:pt x="3141" y="0"/>
                    </a:moveTo>
                    <a:cubicBezTo>
                      <a:pt x="2591" y="0"/>
                      <a:pt x="2037" y="135"/>
                      <a:pt x="1528" y="405"/>
                    </a:cubicBezTo>
                    <a:cubicBezTo>
                      <a:pt x="719" y="854"/>
                      <a:pt x="180" y="1662"/>
                      <a:pt x="61" y="2590"/>
                    </a:cubicBezTo>
                    <a:cubicBezTo>
                      <a:pt x="1" y="3399"/>
                      <a:pt x="180" y="4207"/>
                      <a:pt x="540" y="4926"/>
                    </a:cubicBezTo>
                    <a:cubicBezTo>
                      <a:pt x="660" y="5285"/>
                      <a:pt x="869" y="5615"/>
                      <a:pt x="1109" y="5914"/>
                    </a:cubicBezTo>
                    <a:cubicBezTo>
                      <a:pt x="1661" y="6466"/>
                      <a:pt x="2417" y="6790"/>
                      <a:pt x="3212" y="6790"/>
                    </a:cubicBezTo>
                    <a:cubicBezTo>
                      <a:pt x="3279" y="6790"/>
                      <a:pt x="3347" y="6787"/>
                      <a:pt x="3414" y="6783"/>
                    </a:cubicBezTo>
                    <a:cubicBezTo>
                      <a:pt x="3489" y="6787"/>
                      <a:pt x="3563" y="6789"/>
                      <a:pt x="3637" y="6789"/>
                    </a:cubicBezTo>
                    <a:cubicBezTo>
                      <a:pt x="4520" y="6789"/>
                      <a:pt x="5389" y="6464"/>
                      <a:pt x="6079" y="5884"/>
                    </a:cubicBezTo>
                    <a:cubicBezTo>
                      <a:pt x="8026" y="4088"/>
                      <a:pt x="6768" y="1423"/>
                      <a:pt x="4732" y="405"/>
                    </a:cubicBezTo>
                    <a:cubicBezTo>
                      <a:pt x="4238" y="135"/>
                      <a:pt x="3691" y="0"/>
                      <a:pt x="314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 name="Google Shape;1109;p48"/>
              <p:cNvSpPr/>
              <p:nvPr/>
            </p:nvSpPr>
            <p:spPr>
              <a:xfrm rot="5005094">
                <a:off x="2366507" y="2007101"/>
                <a:ext cx="246080" cy="209272"/>
              </a:xfrm>
              <a:custGeom>
                <a:avLst/>
                <a:gdLst/>
                <a:ahLst/>
                <a:cxnLst/>
                <a:rect l="l" t="t" r="r" b="b"/>
                <a:pathLst>
                  <a:path w="7996" h="6800" extrusionOk="0">
                    <a:moveTo>
                      <a:pt x="3069" y="0"/>
                    </a:moveTo>
                    <a:cubicBezTo>
                      <a:pt x="2530" y="0"/>
                      <a:pt x="1993" y="128"/>
                      <a:pt x="1498" y="390"/>
                    </a:cubicBezTo>
                    <a:cubicBezTo>
                      <a:pt x="690" y="839"/>
                      <a:pt x="151" y="1678"/>
                      <a:pt x="31" y="2606"/>
                    </a:cubicBezTo>
                    <a:cubicBezTo>
                      <a:pt x="1" y="3384"/>
                      <a:pt x="151" y="4193"/>
                      <a:pt x="510" y="4941"/>
                    </a:cubicBezTo>
                    <a:cubicBezTo>
                      <a:pt x="630" y="5301"/>
                      <a:pt x="839" y="5630"/>
                      <a:pt x="1079" y="5930"/>
                    </a:cubicBezTo>
                    <a:cubicBezTo>
                      <a:pt x="1679" y="6501"/>
                      <a:pt x="2443" y="6800"/>
                      <a:pt x="3266" y="6800"/>
                    </a:cubicBezTo>
                    <a:cubicBezTo>
                      <a:pt x="3306" y="6800"/>
                      <a:pt x="3345" y="6799"/>
                      <a:pt x="3384" y="6798"/>
                    </a:cubicBezTo>
                    <a:cubicBezTo>
                      <a:pt x="3426" y="6799"/>
                      <a:pt x="3467" y="6800"/>
                      <a:pt x="3508" y="6800"/>
                    </a:cubicBezTo>
                    <a:cubicBezTo>
                      <a:pt x="4450" y="6800"/>
                      <a:pt x="5332" y="6472"/>
                      <a:pt x="6049" y="5870"/>
                    </a:cubicBezTo>
                    <a:cubicBezTo>
                      <a:pt x="7996" y="4073"/>
                      <a:pt x="6738" y="1438"/>
                      <a:pt x="4732" y="420"/>
                    </a:cubicBezTo>
                    <a:cubicBezTo>
                      <a:pt x="4209" y="143"/>
                      <a:pt x="3638" y="0"/>
                      <a:pt x="306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48"/>
              <p:cNvSpPr/>
              <p:nvPr/>
            </p:nvSpPr>
            <p:spPr>
              <a:xfrm rot="5005094">
                <a:off x="2320867" y="2209105"/>
                <a:ext cx="141013" cy="269500"/>
              </a:xfrm>
              <a:custGeom>
                <a:avLst/>
                <a:gdLst/>
                <a:ahLst/>
                <a:cxnLst/>
                <a:rect l="l" t="t" r="r" b="b"/>
                <a:pathLst>
                  <a:path w="4582" h="8757" extrusionOk="0">
                    <a:moveTo>
                      <a:pt x="713" y="1"/>
                    </a:moveTo>
                    <a:cubicBezTo>
                      <a:pt x="634" y="1"/>
                      <a:pt x="555" y="11"/>
                      <a:pt x="479" y="30"/>
                    </a:cubicBezTo>
                    <a:cubicBezTo>
                      <a:pt x="389" y="30"/>
                      <a:pt x="300" y="60"/>
                      <a:pt x="210" y="120"/>
                    </a:cubicBezTo>
                    <a:cubicBezTo>
                      <a:pt x="120" y="210"/>
                      <a:pt x="90" y="329"/>
                      <a:pt x="90" y="449"/>
                    </a:cubicBezTo>
                    <a:cubicBezTo>
                      <a:pt x="0" y="1317"/>
                      <a:pt x="300" y="2096"/>
                      <a:pt x="569" y="2904"/>
                    </a:cubicBezTo>
                    <a:cubicBezTo>
                      <a:pt x="839" y="3683"/>
                      <a:pt x="898" y="4402"/>
                      <a:pt x="1108" y="5180"/>
                    </a:cubicBezTo>
                    <a:cubicBezTo>
                      <a:pt x="1228" y="5599"/>
                      <a:pt x="1228" y="6049"/>
                      <a:pt x="1048" y="6438"/>
                    </a:cubicBezTo>
                    <a:cubicBezTo>
                      <a:pt x="958" y="6587"/>
                      <a:pt x="869" y="6737"/>
                      <a:pt x="779" y="6887"/>
                    </a:cubicBezTo>
                    <a:cubicBezTo>
                      <a:pt x="509" y="7306"/>
                      <a:pt x="509" y="7845"/>
                      <a:pt x="779" y="8294"/>
                    </a:cubicBezTo>
                    <a:cubicBezTo>
                      <a:pt x="1004" y="8633"/>
                      <a:pt x="1279" y="8757"/>
                      <a:pt x="1572" y="8757"/>
                    </a:cubicBezTo>
                    <a:cubicBezTo>
                      <a:pt x="2134" y="8757"/>
                      <a:pt x="2762" y="8300"/>
                      <a:pt x="3234" y="8025"/>
                    </a:cubicBezTo>
                    <a:cubicBezTo>
                      <a:pt x="3623" y="7845"/>
                      <a:pt x="3983" y="7606"/>
                      <a:pt x="4282" y="7306"/>
                    </a:cubicBezTo>
                    <a:cubicBezTo>
                      <a:pt x="4492" y="7067"/>
                      <a:pt x="4582" y="6767"/>
                      <a:pt x="4522" y="6498"/>
                    </a:cubicBezTo>
                    <a:cubicBezTo>
                      <a:pt x="4432" y="6168"/>
                      <a:pt x="4192" y="5899"/>
                      <a:pt x="3893" y="5749"/>
                    </a:cubicBezTo>
                    <a:lnTo>
                      <a:pt x="3833" y="5719"/>
                    </a:lnTo>
                    <a:cubicBezTo>
                      <a:pt x="3563" y="5569"/>
                      <a:pt x="3294" y="5390"/>
                      <a:pt x="3054" y="5180"/>
                    </a:cubicBezTo>
                    <a:cubicBezTo>
                      <a:pt x="2485" y="4551"/>
                      <a:pt x="2096" y="2246"/>
                      <a:pt x="1947" y="1856"/>
                    </a:cubicBezTo>
                    <a:cubicBezTo>
                      <a:pt x="1767" y="1407"/>
                      <a:pt x="1617" y="958"/>
                      <a:pt x="1437" y="509"/>
                    </a:cubicBezTo>
                    <a:cubicBezTo>
                      <a:pt x="1378" y="359"/>
                      <a:pt x="1318" y="239"/>
                      <a:pt x="1198" y="150"/>
                    </a:cubicBezTo>
                    <a:cubicBezTo>
                      <a:pt x="1055" y="47"/>
                      <a:pt x="883" y="1"/>
                      <a:pt x="71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48"/>
              <p:cNvSpPr/>
              <p:nvPr/>
            </p:nvSpPr>
            <p:spPr>
              <a:xfrm rot="5005094">
                <a:off x="2595056" y="2557488"/>
                <a:ext cx="266360" cy="131349"/>
              </a:xfrm>
              <a:custGeom>
                <a:avLst/>
                <a:gdLst/>
                <a:ahLst/>
                <a:cxnLst/>
                <a:rect l="l" t="t" r="r" b="b"/>
                <a:pathLst>
                  <a:path w="8655" h="4268" extrusionOk="0">
                    <a:moveTo>
                      <a:pt x="797" y="1"/>
                    </a:moveTo>
                    <a:cubicBezTo>
                      <a:pt x="691" y="1"/>
                      <a:pt x="586" y="22"/>
                      <a:pt x="480" y="43"/>
                    </a:cubicBezTo>
                    <a:cubicBezTo>
                      <a:pt x="270" y="163"/>
                      <a:pt x="120" y="403"/>
                      <a:pt x="61" y="642"/>
                    </a:cubicBezTo>
                    <a:cubicBezTo>
                      <a:pt x="1" y="702"/>
                      <a:pt x="1" y="792"/>
                      <a:pt x="1" y="882"/>
                    </a:cubicBezTo>
                    <a:cubicBezTo>
                      <a:pt x="31" y="1031"/>
                      <a:pt x="120" y="1121"/>
                      <a:pt x="240" y="1181"/>
                    </a:cubicBezTo>
                    <a:cubicBezTo>
                      <a:pt x="959" y="1660"/>
                      <a:pt x="1797" y="1750"/>
                      <a:pt x="2606" y="1900"/>
                    </a:cubicBezTo>
                    <a:cubicBezTo>
                      <a:pt x="3444" y="2019"/>
                      <a:pt x="4103" y="2319"/>
                      <a:pt x="4881" y="2529"/>
                    </a:cubicBezTo>
                    <a:cubicBezTo>
                      <a:pt x="5301" y="2588"/>
                      <a:pt x="5690" y="2798"/>
                      <a:pt x="5959" y="3157"/>
                    </a:cubicBezTo>
                    <a:cubicBezTo>
                      <a:pt x="6079" y="3277"/>
                      <a:pt x="6139" y="3457"/>
                      <a:pt x="6229" y="3606"/>
                    </a:cubicBezTo>
                    <a:cubicBezTo>
                      <a:pt x="6485" y="4004"/>
                      <a:pt x="6929" y="4268"/>
                      <a:pt x="7384" y="4268"/>
                    </a:cubicBezTo>
                    <a:cubicBezTo>
                      <a:pt x="7408" y="4268"/>
                      <a:pt x="7432" y="4267"/>
                      <a:pt x="7457" y="4265"/>
                    </a:cubicBezTo>
                    <a:cubicBezTo>
                      <a:pt x="8654" y="4145"/>
                      <a:pt x="8415" y="2798"/>
                      <a:pt x="8415" y="1960"/>
                    </a:cubicBezTo>
                    <a:cubicBezTo>
                      <a:pt x="8445" y="1540"/>
                      <a:pt x="8415" y="1121"/>
                      <a:pt x="8265" y="702"/>
                    </a:cubicBezTo>
                    <a:cubicBezTo>
                      <a:pt x="8175" y="432"/>
                      <a:pt x="7936" y="193"/>
                      <a:pt x="7666" y="103"/>
                    </a:cubicBezTo>
                    <a:cubicBezTo>
                      <a:pt x="7586" y="89"/>
                      <a:pt x="7505" y="81"/>
                      <a:pt x="7423" y="81"/>
                    </a:cubicBezTo>
                    <a:cubicBezTo>
                      <a:pt x="7168" y="81"/>
                      <a:pt x="6912" y="154"/>
                      <a:pt x="6708" y="313"/>
                    </a:cubicBezTo>
                    <a:lnTo>
                      <a:pt x="6648" y="343"/>
                    </a:lnTo>
                    <a:cubicBezTo>
                      <a:pt x="6379" y="522"/>
                      <a:pt x="6109" y="672"/>
                      <a:pt x="5810" y="792"/>
                    </a:cubicBezTo>
                    <a:cubicBezTo>
                      <a:pt x="5707" y="817"/>
                      <a:pt x="5584" y="829"/>
                      <a:pt x="5446" y="829"/>
                    </a:cubicBezTo>
                    <a:cubicBezTo>
                      <a:pt x="4457" y="829"/>
                      <a:pt x="2708" y="246"/>
                      <a:pt x="2366" y="193"/>
                    </a:cubicBezTo>
                    <a:cubicBezTo>
                      <a:pt x="1887" y="133"/>
                      <a:pt x="1408" y="73"/>
                      <a:pt x="929" y="13"/>
                    </a:cubicBezTo>
                    <a:cubicBezTo>
                      <a:pt x="885" y="5"/>
                      <a:pt x="841" y="1"/>
                      <a:pt x="7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48"/>
              <p:cNvSpPr/>
              <p:nvPr/>
            </p:nvSpPr>
            <p:spPr>
              <a:xfrm rot="5005094">
                <a:off x="3363805" y="2028882"/>
                <a:ext cx="162217" cy="254143"/>
              </a:xfrm>
              <a:custGeom>
                <a:avLst/>
                <a:gdLst/>
                <a:ahLst/>
                <a:cxnLst/>
                <a:rect l="l" t="t" r="r" b="b"/>
                <a:pathLst>
                  <a:path w="5271" h="8258" extrusionOk="0">
                    <a:moveTo>
                      <a:pt x="2317" y="1"/>
                    </a:moveTo>
                    <a:cubicBezTo>
                      <a:pt x="2147" y="1"/>
                      <a:pt x="1975" y="18"/>
                      <a:pt x="1797" y="53"/>
                    </a:cubicBezTo>
                    <a:cubicBezTo>
                      <a:pt x="1528" y="113"/>
                      <a:pt x="1288" y="293"/>
                      <a:pt x="1139" y="562"/>
                    </a:cubicBezTo>
                    <a:cubicBezTo>
                      <a:pt x="1019" y="862"/>
                      <a:pt x="1049" y="1221"/>
                      <a:pt x="1199" y="1550"/>
                    </a:cubicBezTo>
                    <a:lnTo>
                      <a:pt x="1229" y="1610"/>
                    </a:lnTo>
                    <a:cubicBezTo>
                      <a:pt x="1378" y="1880"/>
                      <a:pt x="1468" y="2179"/>
                      <a:pt x="1528" y="2508"/>
                    </a:cubicBezTo>
                    <a:cubicBezTo>
                      <a:pt x="1618" y="3347"/>
                      <a:pt x="570" y="5443"/>
                      <a:pt x="450" y="5832"/>
                    </a:cubicBezTo>
                    <a:cubicBezTo>
                      <a:pt x="300" y="6281"/>
                      <a:pt x="181" y="6760"/>
                      <a:pt x="61" y="7210"/>
                    </a:cubicBezTo>
                    <a:cubicBezTo>
                      <a:pt x="1" y="7359"/>
                      <a:pt x="1" y="7509"/>
                      <a:pt x="1" y="7659"/>
                    </a:cubicBezTo>
                    <a:cubicBezTo>
                      <a:pt x="61" y="7898"/>
                      <a:pt x="300" y="8018"/>
                      <a:pt x="540" y="8168"/>
                    </a:cubicBezTo>
                    <a:cubicBezTo>
                      <a:pt x="600" y="8228"/>
                      <a:pt x="690" y="8258"/>
                      <a:pt x="779" y="8258"/>
                    </a:cubicBezTo>
                    <a:cubicBezTo>
                      <a:pt x="899" y="8228"/>
                      <a:pt x="1019" y="8168"/>
                      <a:pt x="1109" y="8048"/>
                    </a:cubicBezTo>
                    <a:cubicBezTo>
                      <a:pt x="1678" y="7419"/>
                      <a:pt x="1917" y="6611"/>
                      <a:pt x="2157" y="5802"/>
                    </a:cubicBezTo>
                    <a:cubicBezTo>
                      <a:pt x="2426" y="5024"/>
                      <a:pt x="2816" y="4395"/>
                      <a:pt x="3115" y="3646"/>
                    </a:cubicBezTo>
                    <a:cubicBezTo>
                      <a:pt x="3235" y="3227"/>
                      <a:pt x="3534" y="2898"/>
                      <a:pt x="3894" y="2688"/>
                    </a:cubicBezTo>
                    <a:cubicBezTo>
                      <a:pt x="4043" y="2598"/>
                      <a:pt x="4223" y="2538"/>
                      <a:pt x="4403" y="2478"/>
                    </a:cubicBezTo>
                    <a:cubicBezTo>
                      <a:pt x="4852" y="2269"/>
                      <a:pt x="5181" y="1850"/>
                      <a:pt x="5211" y="1341"/>
                    </a:cubicBezTo>
                    <a:cubicBezTo>
                      <a:pt x="5271" y="173"/>
                      <a:pt x="3923" y="203"/>
                      <a:pt x="3085" y="113"/>
                    </a:cubicBezTo>
                    <a:cubicBezTo>
                      <a:pt x="2831" y="40"/>
                      <a:pt x="2577" y="1"/>
                      <a:pt x="23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48"/>
              <p:cNvSpPr/>
              <p:nvPr/>
            </p:nvSpPr>
            <p:spPr>
              <a:xfrm rot="5005094">
                <a:off x="3353044" y="1762352"/>
                <a:ext cx="127194" cy="270546"/>
              </a:xfrm>
              <a:custGeom>
                <a:avLst/>
                <a:gdLst/>
                <a:ahLst/>
                <a:cxnLst/>
                <a:rect l="l" t="t" r="r" b="b"/>
                <a:pathLst>
                  <a:path w="4133" h="8791" extrusionOk="0">
                    <a:moveTo>
                      <a:pt x="3048" y="1"/>
                    </a:moveTo>
                    <a:cubicBezTo>
                      <a:pt x="2510" y="1"/>
                      <a:pt x="1896" y="347"/>
                      <a:pt x="1438" y="549"/>
                    </a:cubicBezTo>
                    <a:cubicBezTo>
                      <a:pt x="1049" y="668"/>
                      <a:pt x="660" y="878"/>
                      <a:pt x="330" y="1148"/>
                    </a:cubicBezTo>
                    <a:cubicBezTo>
                      <a:pt x="121" y="1357"/>
                      <a:pt x="1" y="1627"/>
                      <a:pt x="1" y="1926"/>
                    </a:cubicBezTo>
                    <a:cubicBezTo>
                      <a:pt x="61" y="2255"/>
                      <a:pt x="270" y="2555"/>
                      <a:pt x="570" y="2735"/>
                    </a:cubicBezTo>
                    <a:lnTo>
                      <a:pt x="600" y="2794"/>
                    </a:lnTo>
                    <a:cubicBezTo>
                      <a:pt x="869" y="2974"/>
                      <a:pt x="1109" y="3184"/>
                      <a:pt x="1318" y="3423"/>
                    </a:cubicBezTo>
                    <a:cubicBezTo>
                      <a:pt x="1857" y="4112"/>
                      <a:pt x="2007" y="6448"/>
                      <a:pt x="2097" y="6837"/>
                    </a:cubicBezTo>
                    <a:cubicBezTo>
                      <a:pt x="2217" y="7286"/>
                      <a:pt x="2336" y="7765"/>
                      <a:pt x="2486" y="8214"/>
                    </a:cubicBezTo>
                    <a:cubicBezTo>
                      <a:pt x="2516" y="8364"/>
                      <a:pt x="2576" y="8484"/>
                      <a:pt x="2666" y="8603"/>
                    </a:cubicBezTo>
                    <a:cubicBezTo>
                      <a:pt x="2840" y="8728"/>
                      <a:pt x="3057" y="8791"/>
                      <a:pt x="3263" y="8791"/>
                    </a:cubicBezTo>
                    <a:cubicBezTo>
                      <a:pt x="3304" y="8791"/>
                      <a:pt x="3344" y="8788"/>
                      <a:pt x="3384" y="8783"/>
                    </a:cubicBezTo>
                    <a:cubicBezTo>
                      <a:pt x="3474" y="8783"/>
                      <a:pt x="3564" y="8783"/>
                      <a:pt x="3624" y="8723"/>
                    </a:cubicBezTo>
                    <a:cubicBezTo>
                      <a:pt x="3744" y="8633"/>
                      <a:pt x="3804" y="8514"/>
                      <a:pt x="3804" y="8394"/>
                    </a:cubicBezTo>
                    <a:cubicBezTo>
                      <a:pt x="3983" y="7555"/>
                      <a:pt x="3774" y="6747"/>
                      <a:pt x="3564" y="5939"/>
                    </a:cubicBezTo>
                    <a:cubicBezTo>
                      <a:pt x="3384" y="5130"/>
                      <a:pt x="3384" y="4381"/>
                      <a:pt x="3295" y="3603"/>
                    </a:cubicBezTo>
                    <a:cubicBezTo>
                      <a:pt x="3205" y="3184"/>
                      <a:pt x="3265" y="2735"/>
                      <a:pt x="3444" y="2345"/>
                    </a:cubicBezTo>
                    <a:cubicBezTo>
                      <a:pt x="3564" y="2196"/>
                      <a:pt x="3684" y="2076"/>
                      <a:pt x="3774" y="1926"/>
                    </a:cubicBezTo>
                    <a:cubicBezTo>
                      <a:pt x="4073" y="1537"/>
                      <a:pt x="4133" y="998"/>
                      <a:pt x="3923" y="549"/>
                    </a:cubicBezTo>
                    <a:cubicBezTo>
                      <a:pt x="3702" y="141"/>
                      <a:pt x="3390" y="1"/>
                      <a:pt x="30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 name="Google Shape;1114;p48"/>
              <p:cNvSpPr/>
              <p:nvPr/>
            </p:nvSpPr>
            <p:spPr>
              <a:xfrm rot="5005094">
                <a:off x="2193246" y="1885785"/>
                <a:ext cx="129964" cy="269684"/>
              </a:xfrm>
              <a:custGeom>
                <a:avLst/>
                <a:gdLst/>
                <a:ahLst/>
                <a:cxnLst/>
                <a:rect l="l" t="t" r="r" b="b"/>
                <a:pathLst>
                  <a:path w="4223" h="8763" extrusionOk="0">
                    <a:moveTo>
                      <a:pt x="1647" y="1"/>
                    </a:moveTo>
                    <a:cubicBezTo>
                      <a:pt x="1602" y="1"/>
                      <a:pt x="1558" y="8"/>
                      <a:pt x="1528" y="23"/>
                    </a:cubicBezTo>
                    <a:cubicBezTo>
                      <a:pt x="1408" y="83"/>
                      <a:pt x="1318" y="173"/>
                      <a:pt x="1288" y="322"/>
                    </a:cubicBezTo>
                    <a:cubicBezTo>
                      <a:pt x="1019" y="1131"/>
                      <a:pt x="1138" y="1969"/>
                      <a:pt x="1198" y="2778"/>
                    </a:cubicBezTo>
                    <a:cubicBezTo>
                      <a:pt x="1288" y="3616"/>
                      <a:pt x="1168" y="4365"/>
                      <a:pt x="1198" y="5143"/>
                    </a:cubicBezTo>
                    <a:cubicBezTo>
                      <a:pt x="1228" y="5593"/>
                      <a:pt x="1108" y="6012"/>
                      <a:pt x="839" y="6341"/>
                    </a:cubicBezTo>
                    <a:cubicBezTo>
                      <a:pt x="719" y="6491"/>
                      <a:pt x="599" y="6611"/>
                      <a:pt x="480" y="6730"/>
                    </a:cubicBezTo>
                    <a:cubicBezTo>
                      <a:pt x="120" y="7090"/>
                      <a:pt x="1" y="7599"/>
                      <a:pt x="150" y="8078"/>
                    </a:cubicBezTo>
                    <a:cubicBezTo>
                      <a:pt x="343" y="8600"/>
                      <a:pt x="712" y="8763"/>
                      <a:pt x="1130" y="8763"/>
                    </a:cubicBezTo>
                    <a:cubicBezTo>
                      <a:pt x="1623" y="8763"/>
                      <a:pt x="2184" y="8537"/>
                      <a:pt x="2606" y="8407"/>
                    </a:cubicBezTo>
                    <a:cubicBezTo>
                      <a:pt x="3025" y="8317"/>
                      <a:pt x="3444" y="8168"/>
                      <a:pt x="3803" y="7958"/>
                    </a:cubicBezTo>
                    <a:cubicBezTo>
                      <a:pt x="4043" y="7778"/>
                      <a:pt x="4193" y="7509"/>
                      <a:pt x="4223" y="7209"/>
                    </a:cubicBezTo>
                    <a:cubicBezTo>
                      <a:pt x="4193" y="6850"/>
                      <a:pt x="4043" y="6551"/>
                      <a:pt x="3773" y="6311"/>
                    </a:cubicBezTo>
                    <a:lnTo>
                      <a:pt x="3713" y="6311"/>
                    </a:lnTo>
                    <a:cubicBezTo>
                      <a:pt x="3474" y="6102"/>
                      <a:pt x="3264" y="5862"/>
                      <a:pt x="3085" y="5622"/>
                    </a:cubicBezTo>
                    <a:cubicBezTo>
                      <a:pt x="2665" y="4874"/>
                      <a:pt x="2815" y="2508"/>
                      <a:pt x="2785" y="2119"/>
                    </a:cubicBezTo>
                    <a:cubicBezTo>
                      <a:pt x="2725" y="1640"/>
                      <a:pt x="2665" y="1161"/>
                      <a:pt x="2606" y="682"/>
                    </a:cubicBezTo>
                    <a:cubicBezTo>
                      <a:pt x="2576" y="532"/>
                      <a:pt x="2546" y="412"/>
                      <a:pt x="2456" y="263"/>
                    </a:cubicBezTo>
                    <a:cubicBezTo>
                      <a:pt x="2299" y="106"/>
                      <a:pt x="2097" y="17"/>
                      <a:pt x="1868" y="17"/>
                    </a:cubicBezTo>
                    <a:cubicBezTo>
                      <a:pt x="1835" y="17"/>
                      <a:pt x="1801" y="19"/>
                      <a:pt x="1767" y="23"/>
                    </a:cubicBezTo>
                    <a:cubicBezTo>
                      <a:pt x="1737" y="8"/>
                      <a:pt x="1692" y="1"/>
                      <a:pt x="16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 name="Google Shape;1115;p48"/>
              <p:cNvSpPr/>
              <p:nvPr/>
            </p:nvSpPr>
            <p:spPr>
              <a:xfrm rot="5005094">
                <a:off x="2231041" y="1706207"/>
                <a:ext cx="172373" cy="251588"/>
              </a:xfrm>
              <a:custGeom>
                <a:avLst/>
                <a:gdLst/>
                <a:ahLst/>
                <a:cxnLst/>
                <a:rect l="l" t="t" r="r" b="b"/>
                <a:pathLst>
                  <a:path w="5601" h="8175" extrusionOk="0">
                    <a:moveTo>
                      <a:pt x="4822" y="0"/>
                    </a:moveTo>
                    <a:cubicBezTo>
                      <a:pt x="4702" y="0"/>
                      <a:pt x="4582" y="90"/>
                      <a:pt x="4492" y="180"/>
                    </a:cubicBezTo>
                    <a:cubicBezTo>
                      <a:pt x="3894" y="779"/>
                      <a:pt x="3654" y="1587"/>
                      <a:pt x="3355" y="2366"/>
                    </a:cubicBezTo>
                    <a:cubicBezTo>
                      <a:pt x="3055" y="3174"/>
                      <a:pt x="2666" y="3773"/>
                      <a:pt x="2307" y="4522"/>
                    </a:cubicBezTo>
                    <a:cubicBezTo>
                      <a:pt x="2157" y="4911"/>
                      <a:pt x="1857" y="5241"/>
                      <a:pt x="1498" y="5450"/>
                    </a:cubicBezTo>
                    <a:cubicBezTo>
                      <a:pt x="1318" y="5510"/>
                      <a:pt x="1139" y="5570"/>
                      <a:pt x="989" y="5630"/>
                    </a:cubicBezTo>
                    <a:cubicBezTo>
                      <a:pt x="510" y="5809"/>
                      <a:pt x="181" y="6229"/>
                      <a:pt x="121" y="6708"/>
                    </a:cubicBezTo>
                    <a:cubicBezTo>
                      <a:pt x="1" y="7906"/>
                      <a:pt x="1378" y="7935"/>
                      <a:pt x="2187" y="8055"/>
                    </a:cubicBezTo>
                    <a:cubicBezTo>
                      <a:pt x="2466" y="8135"/>
                      <a:pt x="2746" y="8175"/>
                      <a:pt x="3034" y="8175"/>
                    </a:cubicBezTo>
                    <a:cubicBezTo>
                      <a:pt x="3178" y="8175"/>
                      <a:pt x="3325" y="8165"/>
                      <a:pt x="3474" y="8145"/>
                    </a:cubicBezTo>
                    <a:cubicBezTo>
                      <a:pt x="3744" y="8115"/>
                      <a:pt x="4013" y="7935"/>
                      <a:pt x="4163" y="7666"/>
                    </a:cubicBezTo>
                    <a:cubicBezTo>
                      <a:pt x="4283" y="7367"/>
                      <a:pt x="4283" y="7007"/>
                      <a:pt x="4133" y="6678"/>
                    </a:cubicBezTo>
                    <a:lnTo>
                      <a:pt x="4103" y="6618"/>
                    </a:lnTo>
                    <a:cubicBezTo>
                      <a:pt x="3983" y="6348"/>
                      <a:pt x="3894" y="6019"/>
                      <a:pt x="3834" y="5720"/>
                    </a:cubicBezTo>
                    <a:cubicBezTo>
                      <a:pt x="3804" y="4851"/>
                      <a:pt x="4942" y="2815"/>
                      <a:pt x="5061" y="2426"/>
                    </a:cubicBezTo>
                    <a:cubicBezTo>
                      <a:pt x="5211" y="1977"/>
                      <a:pt x="5391" y="1528"/>
                      <a:pt x="5510" y="1048"/>
                    </a:cubicBezTo>
                    <a:cubicBezTo>
                      <a:pt x="5570" y="929"/>
                      <a:pt x="5600" y="779"/>
                      <a:pt x="5570" y="629"/>
                    </a:cubicBezTo>
                    <a:cubicBezTo>
                      <a:pt x="5510" y="360"/>
                      <a:pt x="5271" y="210"/>
                      <a:pt x="5061" y="90"/>
                    </a:cubicBezTo>
                    <a:cubicBezTo>
                      <a:pt x="5001" y="30"/>
                      <a:pt x="4912" y="0"/>
                      <a:pt x="482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48"/>
              <p:cNvSpPr/>
              <p:nvPr/>
            </p:nvSpPr>
            <p:spPr>
              <a:xfrm rot="5005094">
                <a:off x="3212692" y="1614629"/>
                <a:ext cx="157785" cy="208226"/>
              </a:xfrm>
              <a:custGeom>
                <a:avLst/>
                <a:gdLst/>
                <a:ahLst/>
                <a:cxnLst/>
                <a:rect l="l" t="t" r="r" b="b"/>
                <a:pathLst>
                  <a:path w="5127" h="6766" extrusionOk="0">
                    <a:moveTo>
                      <a:pt x="2594" y="0"/>
                    </a:moveTo>
                    <a:cubicBezTo>
                      <a:pt x="1955" y="0"/>
                      <a:pt x="1389" y="744"/>
                      <a:pt x="959" y="1196"/>
                    </a:cubicBezTo>
                    <a:cubicBezTo>
                      <a:pt x="599" y="1466"/>
                      <a:pt x="330" y="1795"/>
                      <a:pt x="120" y="2184"/>
                    </a:cubicBezTo>
                    <a:cubicBezTo>
                      <a:pt x="0" y="2424"/>
                      <a:pt x="0" y="2753"/>
                      <a:pt x="120" y="3023"/>
                    </a:cubicBezTo>
                    <a:cubicBezTo>
                      <a:pt x="300" y="3292"/>
                      <a:pt x="599" y="3502"/>
                      <a:pt x="929" y="3562"/>
                    </a:cubicBezTo>
                    <a:lnTo>
                      <a:pt x="989" y="3592"/>
                    </a:lnTo>
                    <a:cubicBezTo>
                      <a:pt x="1288" y="3622"/>
                      <a:pt x="1587" y="3741"/>
                      <a:pt x="1887" y="3891"/>
                    </a:cubicBezTo>
                    <a:cubicBezTo>
                      <a:pt x="2815" y="4460"/>
                      <a:pt x="2935" y="5987"/>
                      <a:pt x="3863" y="6616"/>
                    </a:cubicBezTo>
                    <a:cubicBezTo>
                      <a:pt x="3998" y="6719"/>
                      <a:pt x="4153" y="6766"/>
                      <a:pt x="4304" y="6766"/>
                    </a:cubicBezTo>
                    <a:cubicBezTo>
                      <a:pt x="4724" y="6766"/>
                      <a:pt x="5127" y="6411"/>
                      <a:pt x="5061" y="5927"/>
                    </a:cubicBezTo>
                    <a:cubicBezTo>
                      <a:pt x="5061" y="5179"/>
                      <a:pt x="4133" y="3981"/>
                      <a:pt x="3773" y="3322"/>
                    </a:cubicBezTo>
                    <a:cubicBezTo>
                      <a:pt x="3534" y="2963"/>
                      <a:pt x="3414" y="2544"/>
                      <a:pt x="3474" y="2124"/>
                    </a:cubicBezTo>
                    <a:cubicBezTo>
                      <a:pt x="3504" y="1945"/>
                      <a:pt x="3564" y="1765"/>
                      <a:pt x="3624" y="1615"/>
                    </a:cubicBezTo>
                    <a:cubicBezTo>
                      <a:pt x="3743" y="1136"/>
                      <a:pt x="3594" y="597"/>
                      <a:pt x="3234" y="268"/>
                    </a:cubicBezTo>
                    <a:cubicBezTo>
                      <a:pt x="3015" y="78"/>
                      <a:pt x="2801" y="0"/>
                      <a:pt x="259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48"/>
              <p:cNvSpPr/>
              <p:nvPr/>
            </p:nvSpPr>
            <p:spPr>
              <a:xfrm rot="5005094">
                <a:off x="2851340" y="1465823"/>
                <a:ext cx="209211" cy="134119"/>
              </a:xfrm>
              <a:custGeom>
                <a:avLst/>
                <a:gdLst/>
                <a:ahLst/>
                <a:cxnLst/>
                <a:rect l="l" t="t" r="r" b="b"/>
                <a:pathLst>
                  <a:path w="6798" h="4358" extrusionOk="0">
                    <a:moveTo>
                      <a:pt x="1199" y="1"/>
                    </a:moveTo>
                    <a:cubicBezTo>
                      <a:pt x="1" y="1"/>
                      <a:pt x="121" y="1378"/>
                      <a:pt x="61" y="2187"/>
                    </a:cubicBezTo>
                    <a:cubicBezTo>
                      <a:pt x="1" y="2636"/>
                      <a:pt x="1" y="3055"/>
                      <a:pt x="91" y="3474"/>
                    </a:cubicBezTo>
                    <a:cubicBezTo>
                      <a:pt x="180" y="3774"/>
                      <a:pt x="360" y="4013"/>
                      <a:pt x="630" y="4133"/>
                    </a:cubicBezTo>
                    <a:cubicBezTo>
                      <a:pt x="735" y="4162"/>
                      <a:pt x="844" y="4175"/>
                      <a:pt x="953" y="4175"/>
                    </a:cubicBezTo>
                    <a:cubicBezTo>
                      <a:pt x="1183" y="4175"/>
                      <a:pt x="1414" y="4115"/>
                      <a:pt x="1618" y="4013"/>
                    </a:cubicBezTo>
                    <a:lnTo>
                      <a:pt x="1678" y="3954"/>
                    </a:lnTo>
                    <a:cubicBezTo>
                      <a:pt x="1947" y="3804"/>
                      <a:pt x="2247" y="3684"/>
                      <a:pt x="2546" y="3594"/>
                    </a:cubicBezTo>
                    <a:cubicBezTo>
                      <a:pt x="2632" y="3580"/>
                      <a:pt x="2717" y="3574"/>
                      <a:pt x="2802" y="3574"/>
                    </a:cubicBezTo>
                    <a:cubicBezTo>
                      <a:pt x="3745" y="3574"/>
                      <a:pt x="4652" y="4357"/>
                      <a:pt x="5618" y="4357"/>
                    </a:cubicBezTo>
                    <a:cubicBezTo>
                      <a:pt x="5692" y="4357"/>
                      <a:pt x="5765" y="4353"/>
                      <a:pt x="5840" y="4343"/>
                    </a:cubicBezTo>
                    <a:cubicBezTo>
                      <a:pt x="6498" y="4313"/>
                      <a:pt x="6798" y="3474"/>
                      <a:pt x="6289" y="3025"/>
                    </a:cubicBezTo>
                    <a:cubicBezTo>
                      <a:pt x="5810" y="2456"/>
                      <a:pt x="4313" y="2187"/>
                      <a:pt x="3594" y="1947"/>
                    </a:cubicBezTo>
                    <a:cubicBezTo>
                      <a:pt x="3205" y="1828"/>
                      <a:pt x="2845" y="1588"/>
                      <a:pt x="2606" y="1229"/>
                    </a:cubicBezTo>
                    <a:cubicBezTo>
                      <a:pt x="2516" y="1079"/>
                      <a:pt x="2456" y="899"/>
                      <a:pt x="2366" y="750"/>
                    </a:cubicBezTo>
                    <a:cubicBezTo>
                      <a:pt x="2127" y="300"/>
                      <a:pt x="1678" y="31"/>
                      <a:pt x="11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48"/>
              <p:cNvSpPr/>
              <p:nvPr/>
            </p:nvSpPr>
            <p:spPr>
              <a:xfrm rot="5005094">
                <a:off x="2361802" y="1539854"/>
                <a:ext cx="234570" cy="149445"/>
              </a:xfrm>
              <a:custGeom>
                <a:avLst/>
                <a:gdLst/>
                <a:ahLst/>
                <a:cxnLst/>
                <a:rect l="l" t="t" r="r" b="b"/>
                <a:pathLst>
                  <a:path w="7622" h="4856" extrusionOk="0">
                    <a:moveTo>
                      <a:pt x="6660" y="0"/>
                    </a:moveTo>
                    <a:cubicBezTo>
                      <a:pt x="6636" y="0"/>
                      <a:pt x="6613" y="2"/>
                      <a:pt x="6588" y="4"/>
                    </a:cubicBezTo>
                    <a:cubicBezTo>
                      <a:pt x="6564" y="2"/>
                      <a:pt x="6538" y="1"/>
                      <a:pt x="6512" y="1"/>
                    </a:cubicBezTo>
                    <a:cubicBezTo>
                      <a:pt x="5757" y="1"/>
                      <a:pt x="4560" y="823"/>
                      <a:pt x="3924" y="1142"/>
                    </a:cubicBezTo>
                    <a:cubicBezTo>
                      <a:pt x="3649" y="1325"/>
                      <a:pt x="3322" y="1403"/>
                      <a:pt x="2996" y="1403"/>
                    </a:cubicBezTo>
                    <a:cubicBezTo>
                      <a:pt x="2895" y="1403"/>
                      <a:pt x="2795" y="1395"/>
                      <a:pt x="2696" y="1381"/>
                    </a:cubicBezTo>
                    <a:cubicBezTo>
                      <a:pt x="2516" y="1351"/>
                      <a:pt x="2366" y="1261"/>
                      <a:pt x="2187" y="1201"/>
                    </a:cubicBezTo>
                    <a:cubicBezTo>
                      <a:pt x="2052" y="1159"/>
                      <a:pt x="1914" y="1138"/>
                      <a:pt x="1778" y="1138"/>
                    </a:cubicBezTo>
                    <a:cubicBezTo>
                      <a:pt x="1432" y="1138"/>
                      <a:pt x="1097" y="1273"/>
                      <a:pt x="839" y="1531"/>
                    </a:cubicBezTo>
                    <a:cubicBezTo>
                      <a:pt x="1" y="2369"/>
                      <a:pt x="1049" y="3268"/>
                      <a:pt x="1618" y="3866"/>
                    </a:cubicBezTo>
                    <a:cubicBezTo>
                      <a:pt x="1857" y="4226"/>
                      <a:pt x="2187" y="4495"/>
                      <a:pt x="2546" y="4735"/>
                    </a:cubicBezTo>
                    <a:cubicBezTo>
                      <a:pt x="2698" y="4819"/>
                      <a:pt x="2859" y="4856"/>
                      <a:pt x="3020" y="4856"/>
                    </a:cubicBezTo>
                    <a:cubicBezTo>
                      <a:pt x="3144" y="4856"/>
                      <a:pt x="3267" y="4834"/>
                      <a:pt x="3385" y="4795"/>
                    </a:cubicBezTo>
                    <a:cubicBezTo>
                      <a:pt x="3684" y="4615"/>
                      <a:pt x="3894" y="4316"/>
                      <a:pt x="3983" y="3986"/>
                    </a:cubicBezTo>
                    <a:lnTo>
                      <a:pt x="4013" y="3956"/>
                    </a:lnTo>
                    <a:cubicBezTo>
                      <a:pt x="4103" y="3627"/>
                      <a:pt x="4223" y="3327"/>
                      <a:pt x="4373" y="3058"/>
                    </a:cubicBezTo>
                    <a:cubicBezTo>
                      <a:pt x="5001" y="2160"/>
                      <a:pt x="6529" y="2130"/>
                      <a:pt x="7217" y="1231"/>
                    </a:cubicBezTo>
                    <a:cubicBezTo>
                      <a:pt x="7621" y="741"/>
                      <a:pt x="7275" y="0"/>
                      <a:pt x="66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48"/>
              <p:cNvSpPr/>
              <p:nvPr/>
            </p:nvSpPr>
            <p:spPr>
              <a:xfrm rot="5005094">
                <a:off x="3061683" y="2373313"/>
                <a:ext cx="195362" cy="174835"/>
              </a:xfrm>
              <a:custGeom>
                <a:avLst/>
                <a:gdLst/>
                <a:ahLst/>
                <a:cxnLst/>
                <a:rect l="l" t="t" r="r" b="b"/>
                <a:pathLst>
                  <a:path w="6348" h="5681" extrusionOk="0">
                    <a:moveTo>
                      <a:pt x="4579" y="0"/>
                    </a:moveTo>
                    <a:cubicBezTo>
                      <a:pt x="4470" y="0"/>
                      <a:pt x="4351" y="19"/>
                      <a:pt x="4221" y="60"/>
                    </a:cubicBezTo>
                    <a:cubicBezTo>
                      <a:pt x="3742" y="240"/>
                      <a:pt x="3413" y="659"/>
                      <a:pt x="3353" y="1168"/>
                    </a:cubicBezTo>
                    <a:cubicBezTo>
                      <a:pt x="3323" y="1318"/>
                      <a:pt x="3323" y="1497"/>
                      <a:pt x="3293" y="1677"/>
                    </a:cubicBezTo>
                    <a:cubicBezTo>
                      <a:pt x="3143" y="2096"/>
                      <a:pt x="2904" y="2455"/>
                      <a:pt x="2545" y="2695"/>
                    </a:cubicBezTo>
                    <a:cubicBezTo>
                      <a:pt x="1916" y="3114"/>
                      <a:pt x="568" y="3863"/>
                      <a:pt x="299" y="4552"/>
                    </a:cubicBezTo>
                    <a:cubicBezTo>
                      <a:pt x="0" y="5067"/>
                      <a:pt x="390" y="5680"/>
                      <a:pt x="955" y="5680"/>
                    </a:cubicBezTo>
                    <a:cubicBezTo>
                      <a:pt x="1014" y="5680"/>
                      <a:pt x="1075" y="5674"/>
                      <a:pt x="1137" y="5659"/>
                    </a:cubicBezTo>
                    <a:cubicBezTo>
                      <a:pt x="2245" y="5450"/>
                      <a:pt x="2934" y="4102"/>
                      <a:pt x="4042" y="3923"/>
                    </a:cubicBezTo>
                    <a:cubicBezTo>
                      <a:pt x="4122" y="3915"/>
                      <a:pt x="4204" y="3911"/>
                      <a:pt x="4288" y="3911"/>
                    </a:cubicBezTo>
                    <a:cubicBezTo>
                      <a:pt x="4515" y="3911"/>
                      <a:pt x="4751" y="3939"/>
                      <a:pt x="4970" y="3983"/>
                    </a:cubicBezTo>
                    <a:lnTo>
                      <a:pt x="5030" y="4013"/>
                    </a:lnTo>
                    <a:cubicBezTo>
                      <a:pt x="5112" y="4028"/>
                      <a:pt x="5196" y="4035"/>
                      <a:pt x="5281" y="4035"/>
                    </a:cubicBezTo>
                    <a:cubicBezTo>
                      <a:pt x="5535" y="4035"/>
                      <a:pt x="5793" y="3968"/>
                      <a:pt x="6018" y="3833"/>
                    </a:cubicBezTo>
                    <a:cubicBezTo>
                      <a:pt x="6228" y="3623"/>
                      <a:pt x="6347" y="3324"/>
                      <a:pt x="6347" y="3054"/>
                    </a:cubicBezTo>
                    <a:cubicBezTo>
                      <a:pt x="6287" y="2605"/>
                      <a:pt x="6168" y="2186"/>
                      <a:pt x="5958" y="1827"/>
                    </a:cubicBezTo>
                    <a:cubicBezTo>
                      <a:pt x="5693" y="1137"/>
                      <a:pt x="5427" y="0"/>
                      <a:pt x="457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48"/>
              <p:cNvSpPr/>
              <p:nvPr/>
            </p:nvSpPr>
            <p:spPr>
              <a:xfrm rot="5005094">
                <a:off x="2409527" y="2434967"/>
                <a:ext cx="221121" cy="167541"/>
              </a:xfrm>
              <a:custGeom>
                <a:avLst/>
                <a:gdLst/>
                <a:ahLst/>
                <a:cxnLst/>
                <a:rect l="l" t="t" r="r" b="b"/>
                <a:pathLst>
                  <a:path w="7185" h="5444" extrusionOk="0">
                    <a:moveTo>
                      <a:pt x="960" y="0"/>
                    </a:moveTo>
                    <a:cubicBezTo>
                      <a:pt x="392" y="0"/>
                      <a:pt x="1" y="641"/>
                      <a:pt x="327" y="1158"/>
                    </a:cubicBezTo>
                    <a:cubicBezTo>
                      <a:pt x="836" y="2146"/>
                      <a:pt x="2334" y="2446"/>
                      <a:pt x="2783" y="3434"/>
                    </a:cubicBezTo>
                    <a:cubicBezTo>
                      <a:pt x="2903" y="3733"/>
                      <a:pt x="2962" y="4063"/>
                      <a:pt x="2992" y="4362"/>
                    </a:cubicBezTo>
                    <a:lnTo>
                      <a:pt x="2992" y="4422"/>
                    </a:lnTo>
                    <a:cubicBezTo>
                      <a:pt x="3022" y="4751"/>
                      <a:pt x="3172" y="5081"/>
                      <a:pt x="3442" y="5290"/>
                    </a:cubicBezTo>
                    <a:cubicBezTo>
                      <a:pt x="3593" y="5385"/>
                      <a:pt x="3769" y="5444"/>
                      <a:pt x="3953" y="5444"/>
                    </a:cubicBezTo>
                    <a:cubicBezTo>
                      <a:pt x="4060" y="5444"/>
                      <a:pt x="4170" y="5424"/>
                      <a:pt x="4280" y="5380"/>
                    </a:cubicBezTo>
                    <a:cubicBezTo>
                      <a:pt x="4669" y="5231"/>
                      <a:pt x="5029" y="4991"/>
                      <a:pt x="5358" y="4692"/>
                    </a:cubicBezTo>
                    <a:cubicBezTo>
                      <a:pt x="6017" y="4183"/>
                      <a:pt x="7184" y="3524"/>
                      <a:pt x="6556" y="2536"/>
                    </a:cubicBezTo>
                    <a:cubicBezTo>
                      <a:pt x="6302" y="2181"/>
                      <a:pt x="5899" y="1976"/>
                      <a:pt x="5490" y="1976"/>
                    </a:cubicBezTo>
                    <a:cubicBezTo>
                      <a:pt x="5416" y="1976"/>
                      <a:pt x="5342" y="1983"/>
                      <a:pt x="5268" y="1997"/>
                    </a:cubicBezTo>
                    <a:cubicBezTo>
                      <a:pt x="5088" y="1997"/>
                      <a:pt x="4909" y="2057"/>
                      <a:pt x="4729" y="2057"/>
                    </a:cubicBezTo>
                    <a:cubicBezTo>
                      <a:pt x="4310" y="2057"/>
                      <a:pt x="3891" y="1907"/>
                      <a:pt x="3561" y="1637"/>
                    </a:cubicBezTo>
                    <a:cubicBezTo>
                      <a:pt x="2962" y="1188"/>
                      <a:pt x="1885" y="110"/>
                      <a:pt x="1136" y="20"/>
                    </a:cubicBezTo>
                    <a:cubicBezTo>
                      <a:pt x="1076" y="7"/>
                      <a:pt x="1017" y="0"/>
                      <a:pt x="96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 name="Google Shape;1121;p48"/>
              <p:cNvSpPr/>
              <p:nvPr/>
            </p:nvSpPr>
            <p:spPr>
              <a:xfrm rot="5005094">
                <a:off x="3191336" y="2208810"/>
                <a:ext cx="243310" cy="217889"/>
              </a:xfrm>
              <a:custGeom>
                <a:avLst/>
                <a:gdLst/>
                <a:ahLst/>
                <a:cxnLst/>
                <a:rect l="l" t="t" r="r" b="b"/>
                <a:pathLst>
                  <a:path w="7906" h="7080" extrusionOk="0">
                    <a:moveTo>
                      <a:pt x="4568" y="0"/>
                    </a:moveTo>
                    <a:cubicBezTo>
                      <a:pt x="4346" y="0"/>
                      <a:pt x="4133" y="68"/>
                      <a:pt x="3953" y="202"/>
                    </a:cubicBezTo>
                    <a:cubicBezTo>
                      <a:pt x="3713" y="442"/>
                      <a:pt x="3594" y="771"/>
                      <a:pt x="3594" y="1131"/>
                    </a:cubicBezTo>
                    <a:cubicBezTo>
                      <a:pt x="3624" y="1161"/>
                      <a:pt x="3624" y="1161"/>
                      <a:pt x="3624" y="1191"/>
                    </a:cubicBezTo>
                    <a:cubicBezTo>
                      <a:pt x="3624" y="1520"/>
                      <a:pt x="3594" y="1819"/>
                      <a:pt x="3534" y="2149"/>
                    </a:cubicBezTo>
                    <a:cubicBezTo>
                      <a:pt x="3234" y="2957"/>
                      <a:pt x="1408" y="4424"/>
                      <a:pt x="1168" y="4724"/>
                    </a:cubicBezTo>
                    <a:cubicBezTo>
                      <a:pt x="839" y="5113"/>
                      <a:pt x="539" y="5443"/>
                      <a:pt x="240" y="5832"/>
                    </a:cubicBezTo>
                    <a:cubicBezTo>
                      <a:pt x="120" y="5922"/>
                      <a:pt x="60" y="6071"/>
                      <a:pt x="0" y="6191"/>
                    </a:cubicBezTo>
                    <a:cubicBezTo>
                      <a:pt x="0" y="6461"/>
                      <a:pt x="90" y="6700"/>
                      <a:pt x="270" y="6880"/>
                    </a:cubicBezTo>
                    <a:cubicBezTo>
                      <a:pt x="330" y="6970"/>
                      <a:pt x="390" y="7030"/>
                      <a:pt x="480" y="7059"/>
                    </a:cubicBezTo>
                    <a:cubicBezTo>
                      <a:pt x="529" y="7072"/>
                      <a:pt x="579" y="7079"/>
                      <a:pt x="628" y="7079"/>
                    </a:cubicBezTo>
                    <a:cubicBezTo>
                      <a:pt x="699" y="7079"/>
                      <a:pt x="769" y="7065"/>
                      <a:pt x="839" y="7030"/>
                    </a:cubicBezTo>
                    <a:cubicBezTo>
                      <a:pt x="1617" y="6670"/>
                      <a:pt x="2156" y="6041"/>
                      <a:pt x="2725" y="5413"/>
                    </a:cubicBezTo>
                    <a:cubicBezTo>
                      <a:pt x="3264" y="4784"/>
                      <a:pt x="3893" y="4395"/>
                      <a:pt x="4462" y="3826"/>
                    </a:cubicBezTo>
                    <a:cubicBezTo>
                      <a:pt x="4761" y="3526"/>
                      <a:pt x="5151" y="3317"/>
                      <a:pt x="5600" y="3257"/>
                    </a:cubicBezTo>
                    <a:cubicBezTo>
                      <a:pt x="5780" y="3257"/>
                      <a:pt x="5959" y="3287"/>
                      <a:pt x="6139" y="3287"/>
                    </a:cubicBezTo>
                    <a:cubicBezTo>
                      <a:pt x="6163" y="3288"/>
                      <a:pt x="6187" y="3289"/>
                      <a:pt x="6211" y="3289"/>
                    </a:cubicBezTo>
                    <a:cubicBezTo>
                      <a:pt x="6666" y="3289"/>
                      <a:pt x="7109" y="3024"/>
                      <a:pt x="7337" y="2598"/>
                    </a:cubicBezTo>
                    <a:cubicBezTo>
                      <a:pt x="7905" y="1550"/>
                      <a:pt x="6618" y="1011"/>
                      <a:pt x="5929" y="592"/>
                    </a:cubicBezTo>
                    <a:cubicBezTo>
                      <a:pt x="5600" y="322"/>
                      <a:pt x="5211" y="113"/>
                      <a:pt x="4791" y="23"/>
                    </a:cubicBezTo>
                    <a:cubicBezTo>
                      <a:pt x="4717" y="8"/>
                      <a:pt x="4642" y="0"/>
                      <a:pt x="4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 name="Google Shape;1122;p48"/>
              <p:cNvSpPr/>
              <p:nvPr/>
            </p:nvSpPr>
            <p:spPr>
              <a:xfrm rot="5005094">
                <a:off x="3036765" y="1462712"/>
                <a:ext cx="240540" cy="199701"/>
              </a:xfrm>
              <a:custGeom>
                <a:avLst/>
                <a:gdLst/>
                <a:ahLst/>
                <a:cxnLst/>
                <a:rect l="l" t="t" r="r" b="b"/>
                <a:pathLst>
                  <a:path w="7816" h="6489" extrusionOk="0">
                    <a:moveTo>
                      <a:pt x="1703" y="0"/>
                    </a:moveTo>
                    <a:cubicBezTo>
                      <a:pt x="836" y="0"/>
                      <a:pt x="571" y="1151"/>
                      <a:pt x="330" y="1848"/>
                    </a:cubicBezTo>
                    <a:cubicBezTo>
                      <a:pt x="150" y="2237"/>
                      <a:pt x="30" y="2656"/>
                      <a:pt x="1" y="3075"/>
                    </a:cubicBezTo>
                    <a:cubicBezTo>
                      <a:pt x="1" y="3375"/>
                      <a:pt x="120" y="3644"/>
                      <a:pt x="360" y="3824"/>
                    </a:cubicBezTo>
                    <a:cubicBezTo>
                      <a:pt x="546" y="3948"/>
                      <a:pt x="775" y="4015"/>
                      <a:pt x="1007" y="4015"/>
                    </a:cubicBezTo>
                    <a:cubicBezTo>
                      <a:pt x="1111" y="4015"/>
                      <a:pt x="1216" y="4001"/>
                      <a:pt x="1318" y="3974"/>
                    </a:cubicBezTo>
                    <a:lnTo>
                      <a:pt x="1408" y="4004"/>
                    </a:lnTo>
                    <a:cubicBezTo>
                      <a:pt x="1707" y="3914"/>
                      <a:pt x="2007" y="3884"/>
                      <a:pt x="2336" y="3884"/>
                    </a:cubicBezTo>
                    <a:cubicBezTo>
                      <a:pt x="3204" y="4004"/>
                      <a:pt x="5001" y="5471"/>
                      <a:pt x="5360" y="5680"/>
                    </a:cubicBezTo>
                    <a:cubicBezTo>
                      <a:pt x="5780" y="5920"/>
                      <a:pt x="6199" y="6129"/>
                      <a:pt x="6618" y="6369"/>
                    </a:cubicBezTo>
                    <a:cubicBezTo>
                      <a:pt x="6738" y="6429"/>
                      <a:pt x="6887" y="6489"/>
                      <a:pt x="7037" y="6489"/>
                    </a:cubicBezTo>
                    <a:cubicBezTo>
                      <a:pt x="7277" y="6429"/>
                      <a:pt x="7516" y="6309"/>
                      <a:pt x="7666" y="6100"/>
                    </a:cubicBezTo>
                    <a:cubicBezTo>
                      <a:pt x="7726" y="6040"/>
                      <a:pt x="7756" y="5950"/>
                      <a:pt x="7786" y="5860"/>
                    </a:cubicBezTo>
                    <a:cubicBezTo>
                      <a:pt x="7816" y="5740"/>
                      <a:pt x="7756" y="5591"/>
                      <a:pt x="7666" y="5501"/>
                    </a:cubicBezTo>
                    <a:cubicBezTo>
                      <a:pt x="7187" y="4812"/>
                      <a:pt x="6438" y="4393"/>
                      <a:pt x="5720" y="4004"/>
                    </a:cubicBezTo>
                    <a:cubicBezTo>
                      <a:pt x="5001" y="3584"/>
                      <a:pt x="4462" y="3075"/>
                      <a:pt x="3803" y="2596"/>
                    </a:cubicBezTo>
                    <a:cubicBezTo>
                      <a:pt x="3444" y="2387"/>
                      <a:pt x="3175" y="2027"/>
                      <a:pt x="3025" y="1638"/>
                    </a:cubicBezTo>
                    <a:cubicBezTo>
                      <a:pt x="2995" y="1458"/>
                      <a:pt x="2995" y="1279"/>
                      <a:pt x="2935" y="1099"/>
                    </a:cubicBezTo>
                    <a:cubicBezTo>
                      <a:pt x="2845" y="590"/>
                      <a:pt x="2486" y="201"/>
                      <a:pt x="2037" y="51"/>
                    </a:cubicBezTo>
                    <a:cubicBezTo>
                      <a:pt x="1916" y="16"/>
                      <a:pt x="1805" y="0"/>
                      <a:pt x="170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 name="Google Shape;1123;p48"/>
              <p:cNvSpPr/>
              <p:nvPr/>
            </p:nvSpPr>
            <p:spPr>
              <a:xfrm rot="5005094">
                <a:off x="2566581" y="1393303"/>
                <a:ext cx="286611" cy="126302"/>
              </a:xfrm>
              <a:custGeom>
                <a:avLst/>
                <a:gdLst/>
                <a:ahLst/>
                <a:cxnLst/>
                <a:rect l="l" t="t" r="r" b="b"/>
                <a:pathLst>
                  <a:path w="9313" h="4104" extrusionOk="0">
                    <a:moveTo>
                      <a:pt x="1571" y="0"/>
                    </a:moveTo>
                    <a:cubicBezTo>
                      <a:pt x="1408" y="0"/>
                      <a:pt x="1241" y="30"/>
                      <a:pt x="1079" y="91"/>
                    </a:cubicBezTo>
                    <a:cubicBezTo>
                      <a:pt x="1" y="570"/>
                      <a:pt x="629" y="1798"/>
                      <a:pt x="929" y="2546"/>
                    </a:cubicBezTo>
                    <a:cubicBezTo>
                      <a:pt x="1019" y="2966"/>
                      <a:pt x="1198" y="3385"/>
                      <a:pt x="1468" y="3714"/>
                    </a:cubicBezTo>
                    <a:cubicBezTo>
                      <a:pt x="1647" y="3954"/>
                      <a:pt x="1917" y="4074"/>
                      <a:pt x="2216" y="4103"/>
                    </a:cubicBezTo>
                    <a:cubicBezTo>
                      <a:pt x="2546" y="4044"/>
                      <a:pt x="2845" y="3864"/>
                      <a:pt x="3055" y="3594"/>
                    </a:cubicBezTo>
                    <a:lnTo>
                      <a:pt x="3115" y="3535"/>
                    </a:lnTo>
                    <a:cubicBezTo>
                      <a:pt x="3294" y="3265"/>
                      <a:pt x="3534" y="3055"/>
                      <a:pt x="3773" y="2846"/>
                    </a:cubicBezTo>
                    <a:cubicBezTo>
                      <a:pt x="4522" y="2397"/>
                      <a:pt x="6858" y="2367"/>
                      <a:pt x="7247" y="2307"/>
                    </a:cubicBezTo>
                    <a:cubicBezTo>
                      <a:pt x="7726" y="2217"/>
                      <a:pt x="8175" y="2127"/>
                      <a:pt x="8654" y="2007"/>
                    </a:cubicBezTo>
                    <a:cubicBezTo>
                      <a:pt x="8804" y="2007"/>
                      <a:pt x="8954" y="1948"/>
                      <a:pt x="9073" y="1858"/>
                    </a:cubicBezTo>
                    <a:cubicBezTo>
                      <a:pt x="9223" y="1648"/>
                      <a:pt x="9313" y="1409"/>
                      <a:pt x="9283" y="1169"/>
                    </a:cubicBezTo>
                    <a:cubicBezTo>
                      <a:pt x="9283" y="1079"/>
                      <a:pt x="9283" y="989"/>
                      <a:pt x="9253" y="900"/>
                    </a:cubicBezTo>
                    <a:cubicBezTo>
                      <a:pt x="9163" y="780"/>
                      <a:pt x="9043" y="720"/>
                      <a:pt x="8924" y="690"/>
                    </a:cubicBezTo>
                    <a:cubicBezTo>
                      <a:pt x="8654" y="620"/>
                      <a:pt x="8381" y="593"/>
                      <a:pt x="8106" y="593"/>
                    </a:cubicBezTo>
                    <a:cubicBezTo>
                      <a:pt x="7556" y="593"/>
                      <a:pt x="6997" y="700"/>
                      <a:pt x="6438" y="780"/>
                    </a:cubicBezTo>
                    <a:cubicBezTo>
                      <a:pt x="5630" y="930"/>
                      <a:pt x="4881" y="870"/>
                      <a:pt x="4103" y="930"/>
                    </a:cubicBezTo>
                    <a:cubicBezTo>
                      <a:pt x="4013" y="941"/>
                      <a:pt x="3924" y="947"/>
                      <a:pt x="3837" y="947"/>
                    </a:cubicBezTo>
                    <a:cubicBezTo>
                      <a:pt x="3488" y="947"/>
                      <a:pt x="3163" y="852"/>
                      <a:pt x="2875" y="660"/>
                    </a:cubicBezTo>
                    <a:cubicBezTo>
                      <a:pt x="2725" y="570"/>
                      <a:pt x="2606" y="420"/>
                      <a:pt x="2456" y="331"/>
                    </a:cubicBezTo>
                    <a:cubicBezTo>
                      <a:pt x="2199" y="113"/>
                      <a:pt x="1890" y="0"/>
                      <a:pt x="15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 name="Google Shape;1124;p48"/>
              <p:cNvSpPr/>
              <p:nvPr/>
            </p:nvSpPr>
            <p:spPr>
              <a:xfrm rot="5005094">
                <a:off x="2511880" y="1985800"/>
                <a:ext cx="246080" cy="240632"/>
              </a:xfrm>
              <a:custGeom>
                <a:avLst/>
                <a:gdLst/>
                <a:ahLst/>
                <a:cxnLst/>
                <a:rect l="l" t="t" r="r" b="b"/>
                <a:pathLst>
                  <a:path w="7996" h="7819" extrusionOk="0">
                    <a:moveTo>
                      <a:pt x="3758" y="0"/>
                    </a:moveTo>
                    <a:cubicBezTo>
                      <a:pt x="3297" y="0"/>
                      <a:pt x="2834" y="85"/>
                      <a:pt x="2396" y="253"/>
                    </a:cubicBezTo>
                    <a:cubicBezTo>
                      <a:pt x="1168" y="672"/>
                      <a:pt x="300" y="1780"/>
                      <a:pt x="150" y="3038"/>
                    </a:cubicBezTo>
                    <a:cubicBezTo>
                      <a:pt x="0" y="4535"/>
                      <a:pt x="629" y="5972"/>
                      <a:pt x="1797" y="6871"/>
                    </a:cubicBezTo>
                    <a:cubicBezTo>
                      <a:pt x="2286" y="7237"/>
                      <a:pt x="2867" y="7419"/>
                      <a:pt x="3445" y="7419"/>
                    </a:cubicBezTo>
                    <a:cubicBezTo>
                      <a:pt x="4143" y="7419"/>
                      <a:pt x="4836" y="7155"/>
                      <a:pt x="5360" y="6631"/>
                    </a:cubicBezTo>
                    <a:cubicBezTo>
                      <a:pt x="6348" y="5583"/>
                      <a:pt x="6408" y="3996"/>
                      <a:pt x="5540" y="2888"/>
                    </a:cubicBezTo>
                    <a:cubicBezTo>
                      <a:pt x="5111" y="2383"/>
                      <a:pt x="4488" y="2113"/>
                      <a:pt x="3872" y="2113"/>
                    </a:cubicBezTo>
                    <a:cubicBezTo>
                      <a:pt x="3283" y="2113"/>
                      <a:pt x="2701" y="2361"/>
                      <a:pt x="2306" y="2888"/>
                    </a:cubicBezTo>
                    <a:cubicBezTo>
                      <a:pt x="1917" y="3367"/>
                      <a:pt x="1857" y="4026"/>
                      <a:pt x="2126" y="4625"/>
                    </a:cubicBezTo>
                    <a:cubicBezTo>
                      <a:pt x="2339" y="5131"/>
                      <a:pt x="2814" y="5448"/>
                      <a:pt x="3359" y="5448"/>
                    </a:cubicBezTo>
                    <a:cubicBezTo>
                      <a:pt x="3426" y="5448"/>
                      <a:pt x="3494" y="5443"/>
                      <a:pt x="3563" y="5433"/>
                    </a:cubicBezTo>
                    <a:cubicBezTo>
                      <a:pt x="4102" y="5344"/>
                      <a:pt x="4552" y="4894"/>
                      <a:pt x="4611" y="4355"/>
                    </a:cubicBezTo>
                    <a:cubicBezTo>
                      <a:pt x="4641" y="3846"/>
                      <a:pt x="4282" y="3397"/>
                      <a:pt x="3773" y="3307"/>
                    </a:cubicBezTo>
                    <a:cubicBezTo>
                      <a:pt x="3693" y="3287"/>
                      <a:pt x="3617" y="3277"/>
                      <a:pt x="3542" y="3277"/>
                    </a:cubicBezTo>
                    <a:cubicBezTo>
                      <a:pt x="3394" y="3277"/>
                      <a:pt x="3254" y="3317"/>
                      <a:pt x="3114" y="3397"/>
                    </a:cubicBezTo>
                    <a:cubicBezTo>
                      <a:pt x="2987" y="3499"/>
                      <a:pt x="3076" y="3686"/>
                      <a:pt x="3197" y="3686"/>
                    </a:cubicBezTo>
                    <a:cubicBezTo>
                      <a:pt x="3218" y="3686"/>
                      <a:pt x="3241" y="3680"/>
                      <a:pt x="3264" y="3667"/>
                    </a:cubicBezTo>
                    <a:lnTo>
                      <a:pt x="3294" y="3637"/>
                    </a:lnTo>
                    <a:cubicBezTo>
                      <a:pt x="3357" y="3616"/>
                      <a:pt x="3420" y="3606"/>
                      <a:pt x="3483" y="3606"/>
                    </a:cubicBezTo>
                    <a:cubicBezTo>
                      <a:pt x="3779" y="3606"/>
                      <a:pt x="4053" y="3830"/>
                      <a:pt x="4102" y="4176"/>
                    </a:cubicBezTo>
                    <a:cubicBezTo>
                      <a:pt x="4132" y="4535"/>
                      <a:pt x="3713" y="4805"/>
                      <a:pt x="3414" y="4805"/>
                    </a:cubicBezTo>
                    <a:cubicBezTo>
                      <a:pt x="2965" y="4775"/>
                      <a:pt x="2635" y="4445"/>
                      <a:pt x="2605" y="3996"/>
                    </a:cubicBezTo>
                    <a:cubicBezTo>
                      <a:pt x="2575" y="3577"/>
                      <a:pt x="2785" y="3158"/>
                      <a:pt x="3174" y="2948"/>
                    </a:cubicBezTo>
                    <a:cubicBezTo>
                      <a:pt x="3392" y="2803"/>
                      <a:pt x="3628" y="2738"/>
                      <a:pt x="3861" y="2738"/>
                    </a:cubicBezTo>
                    <a:cubicBezTo>
                      <a:pt x="4494" y="2738"/>
                      <a:pt x="5111" y="3212"/>
                      <a:pt x="5330" y="3846"/>
                    </a:cubicBezTo>
                    <a:cubicBezTo>
                      <a:pt x="5689" y="4864"/>
                      <a:pt x="5240" y="5972"/>
                      <a:pt x="4282" y="6481"/>
                    </a:cubicBezTo>
                    <a:cubicBezTo>
                      <a:pt x="4045" y="6581"/>
                      <a:pt x="3802" y="6626"/>
                      <a:pt x="3562" y="6626"/>
                    </a:cubicBezTo>
                    <a:cubicBezTo>
                      <a:pt x="2861" y="6626"/>
                      <a:pt x="2183" y="6246"/>
                      <a:pt x="1737" y="5733"/>
                    </a:cubicBezTo>
                    <a:cubicBezTo>
                      <a:pt x="1018" y="4894"/>
                      <a:pt x="779" y="3757"/>
                      <a:pt x="1018" y="2679"/>
                    </a:cubicBezTo>
                    <a:cubicBezTo>
                      <a:pt x="1318" y="1840"/>
                      <a:pt x="1976" y="1181"/>
                      <a:pt x="2815" y="942"/>
                    </a:cubicBezTo>
                    <a:cubicBezTo>
                      <a:pt x="3113" y="855"/>
                      <a:pt x="3415" y="812"/>
                      <a:pt x="3712" y="812"/>
                    </a:cubicBezTo>
                    <a:cubicBezTo>
                      <a:pt x="4341" y="812"/>
                      <a:pt x="4952" y="1005"/>
                      <a:pt x="5480" y="1391"/>
                    </a:cubicBezTo>
                    <a:cubicBezTo>
                      <a:pt x="6348" y="1990"/>
                      <a:pt x="6917" y="2948"/>
                      <a:pt x="7037" y="3996"/>
                    </a:cubicBezTo>
                    <a:cubicBezTo>
                      <a:pt x="7157" y="5134"/>
                      <a:pt x="6887" y="6272"/>
                      <a:pt x="6288" y="7230"/>
                    </a:cubicBezTo>
                    <a:cubicBezTo>
                      <a:pt x="6103" y="7538"/>
                      <a:pt x="6370" y="7818"/>
                      <a:pt x="6642" y="7818"/>
                    </a:cubicBezTo>
                    <a:cubicBezTo>
                      <a:pt x="6767" y="7818"/>
                      <a:pt x="6893" y="7760"/>
                      <a:pt x="6977" y="7619"/>
                    </a:cubicBezTo>
                    <a:cubicBezTo>
                      <a:pt x="7696" y="6541"/>
                      <a:pt x="7995" y="5224"/>
                      <a:pt x="7845" y="3936"/>
                    </a:cubicBezTo>
                    <a:cubicBezTo>
                      <a:pt x="7696" y="2649"/>
                      <a:pt x="6977" y="1451"/>
                      <a:pt x="5929" y="702"/>
                    </a:cubicBezTo>
                    <a:cubicBezTo>
                      <a:pt x="5293" y="234"/>
                      <a:pt x="4528" y="0"/>
                      <a:pt x="375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48"/>
              <p:cNvSpPr/>
              <p:nvPr/>
            </p:nvSpPr>
            <p:spPr>
              <a:xfrm rot="5005094">
                <a:off x="2894600" y="1911143"/>
                <a:ext cx="246049" cy="240386"/>
              </a:xfrm>
              <a:custGeom>
                <a:avLst/>
                <a:gdLst/>
                <a:ahLst/>
                <a:cxnLst/>
                <a:rect l="l" t="t" r="r" b="b"/>
                <a:pathLst>
                  <a:path w="7995" h="7811" extrusionOk="0">
                    <a:moveTo>
                      <a:pt x="3728" y="0"/>
                    </a:moveTo>
                    <a:cubicBezTo>
                      <a:pt x="3276" y="0"/>
                      <a:pt x="2824" y="80"/>
                      <a:pt x="2396" y="245"/>
                    </a:cubicBezTo>
                    <a:cubicBezTo>
                      <a:pt x="1168" y="694"/>
                      <a:pt x="300" y="1772"/>
                      <a:pt x="150" y="3060"/>
                    </a:cubicBezTo>
                    <a:cubicBezTo>
                      <a:pt x="0" y="4527"/>
                      <a:pt x="629" y="5964"/>
                      <a:pt x="1797" y="6863"/>
                    </a:cubicBezTo>
                    <a:cubicBezTo>
                      <a:pt x="2285" y="7229"/>
                      <a:pt x="2867" y="7411"/>
                      <a:pt x="3445" y="7411"/>
                    </a:cubicBezTo>
                    <a:cubicBezTo>
                      <a:pt x="4143" y="7411"/>
                      <a:pt x="4836" y="7147"/>
                      <a:pt x="5360" y="6623"/>
                    </a:cubicBezTo>
                    <a:cubicBezTo>
                      <a:pt x="6348" y="5575"/>
                      <a:pt x="6408" y="3988"/>
                      <a:pt x="5540" y="2880"/>
                    </a:cubicBezTo>
                    <a:cubicBezTo>
                      <a:pt x="5108" y="2387"/>
                      <a:pt x="4478" y="2116"/>
                      <a:pt x="3858" y="2116"/>
                    </a:cubicBezTo>
                    <a:cubicBezTo>
                      <a:pt x="3274" y="2116"/>
                      <a:pt x="2698" y="2357"/>
                      <a:pt x="2306" y="2880"/>
                    </a:cubicBezTo>
                    <a:cubicBezTo>
                      <a:pt x="1946" y="3359"/>
                      <a:pt x="1857" y="4048"/>
                      <a:pt x="2126" y="4617"/>
                    </a:cubicBezTo>
                    <a:cubicBezTo>
                      <a:pt x="2347" y="5141"/>
                      <a:pt x="2873" y="5462"/>
                      <a:pt x="3423" y="5462"/>
                    </a:cubicBezTo>
                    <a:cubicBezTo>
                      <a:pt x="3470" y="5462"/>
                      <a:pt x="3517" y="5460"/>
                      <a:pt x="3563" y="5455"/>
                    </a:cubicBezTo>
                    <a:cubicBezTo>
                      <a:pt x="4132" y="5335"/>
                      <a:pt x="4551" y="4916"/>
                      <a:pt x="4611" y="4347"/>
                    </a:cubicBezTo>
                    <a:cubicBezTo>
                      <a:pt x="4641" y="3838"/>
                      <a:pt x="4282" y="3389"/>
                      <a:pt x="3773" y="3299"/>
                    </a:cubicBezTo>
                    <a:cubicBezTo>
                      <a:pt x="3707" y="3280"/>
                      <a:pt x="3637" y="3270"/>
                      <a:pt x="3567" y="3270"/>
                    </a:cubicBezTo>
                    <a:cubicBezTo>
                      <a:pt x="3415" y="3270"/>
                      <a:pt x="3257" y="3317"/>
                      <a:pt x="3114" y="3419"/>
                    </a:cubicBezTo>
                    <a:cubicBezTo>
                      <a:pt x="2991" y="3493"/>
                      <a:pt x="3071" y="3689"/>
                      <a:pt x="3203" y="3689"/>
                    </a:cubicBezTo>
                    <a:cubicBezTo>
                      <a:pt x="3231" y="3689"/>
                      <a:pt x="3262" y="3680"/>
                      <a:pt x="3294" y="3659"/>
                    </a:cubicBezTo>
                    <a:cubicBezTo>
                      <a:pt x="3363" y="3630"/>
                      <a:pt x="3433" y="3617"/>
                      <a:pt x="3501" y="3617"/>
                    </a:cubicBezTo>
                    <a:cubicBezTo>
                      <a:pt x="3790" y="3617"/>
                      <a:pt x="4054" y="3853"/>
                      <a:pt x="4102" y="4168"/>
                    </a:cubicBezTo>
                    <a:cubicBezTo>
                      <a:pt x="4162" y="4527"/>
                      <a:pt x="3743" y="4796"/>
                      <a:pt x="3414" y="4796"/>
                    </a:cubicBezTo>
                    <a:cubicBezTo>
                      <a:pt x="2994" y="4766"/>
                      <a:pt x="2635" y="4437"/>
                      <a:pt x="2605" y="4018"/>
                    </a:cubicBezTo>
                    <a:cubicBezTo>
                      <a:pt x="2575" y="3569"/>
                      <a:pt x="2785" y="3179"/>
                      <a:pt x="3174" y="2940"/>
                    </a:cubicBezTo>
                    <a:cubicBezTo>
                      <a:pt x="3390" y="2804"/>
                      <a:pt x="3624" y="2743"/>
                      <a:pt x="3855" y="2743"/>
                    </a:cubicBezTo>
                    <a:cubicBezTo>
                      <a:pt x="4489" y="2743"/>
                      <a:pt x="5111" y="3202"/>
                      <a:pt x="5330" y="3838"/>
                    </a:cubicBezTo>
                    <a:cubicBezTo>
                      <a:pt x="5689" y="4856"/>
                      <a:pt x="5240" y="5994"/>
                      <a:pt x="4282" y="6473"/>
                    </a:cubicBezTo>
                    <a:cubicBezTo>
                      <a:pt x="4043" y="6585"/>
                      <a:pt x="3794" y="6635"/>
                      <a:pt x="3545" y="6635"/>
                    </a:cubicBezTo>
                    <a:cubicBezTo>
                      <a:pt x="2858" y="6635"/>
                      <a:pt x="2177" y="6252"/>
                      <a:pt x="1737" y="5725"/>
                    </a:cubicBezTo>
                    <a:cubicBezTo>
                      <a:pt x="1018" y="4886"/>
                      <a:pt x="779" y="3748"/>
                      <a:pt x="1018" y="2700"/>
                    </a:cubicBezTo>
                    <a:cubicBezTo>
                      <a:pt x="1318" y="1832"/>
                      <a:pt x="1976" y="1203"/>
                      <a:pt x="2845" y="934"/>
                    </a:cubicBezTo>
                    <a:cubicBezTo>
                      <a:pt x="3133" y="847"/>
                      <a:pt x="3428" y="804"/>
                      <a:pt x="3722" y="804"/>
                    </a:cubicBezTo>
                    <a:cubicBezTo>
                      <a:pt x="4340" y="804"/>
                      <a:pt x="4951" y="997"/>
                      <a:pt x="5480" y="1383"/>
                    </a:cubicBezTo>
                    <a:cubicBezTo>
                      <a:pt x="6348" y="1982"/>
                      <a:pt x="6917" y="2940"/>
                      <a:pt x="7037" y="3988"/>
                    </a:cubicBezTo>
                    <a:cubicBezTo>
                      <a:pt x="7157" y="5126"/>
                      <a:pt x="6887" y="6264"/>
                      <a:pt x="6288" y="7222"/>
                    </a:cubicBezTo>
                    <a:cubicBezTo>
                      <a:pt x="6103" y="7530"/>
                      <a:pt x="6370" y="7810"/>
                      <a:pt x="6652" y="7810"/>
                    </a:cubicBezTo>
                    <a:cubicBezTo>
                      <a:pt x="6781" y="7810"/>
                      <a:pt x="6913" y="7752"/>
                      <a:pt x="7007" y="7611"/>
                    </a:cubicBezTo>
                    <a:cubicBezTo>
                      <a:pt x="7696" y="6533"/>
                      <a:pt x="7995" y="5216"/>
                      <a:pt x="7845" y="3928"/>
                    </a:cubicBezTo>
                    <a:cubicBezTo>
                      <a:pt x="7696" y="2641"/>
                      <a:pt x="7007" y="1473"/>
                      <a:pt x="5929" y="694"/>
                    </a:cubicBezTo>
                    <a:cubicBezTo>
                      <a:pt x="5284" y="239"/>
                      <a:pt x="4507" y="0"/>
                      <a:pt x="372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48"/>
              <p:cNvSpPr/>
              <p:nvPr/>
            </p:nvSpPr>
            <p:spPr>
              <a:xfrm rot="5005094">
                <a:off x="2765384" y="2102180"/>
                <a:ext cx="111314" cy="220721"/>
              </a:xfrm>
              <a:custGeom>
                <a:avLst/>
                <a:gdLst/>
                <a:ahLst/>
                <a:cxnLst/>
                <a:rect l="l" t="t" r="r" b="b"/>
                <a:pathLst>
                  <a:path w="3617" h="7172" extrusionOk="0">
                    <a:moveTo>
                      <a:pt x="1829" y="1"/>
                    </a:moveTo>
                    <a:cubicBezTo>
                      <a:pt x="1819" y="1"/>
                      <a:pt x="1808" y="1"/>
                      <a:pt x="1797" y="2"/>
                    </a:cubicBezTo>
                    <a:cubicBezTo>
                      <a:pt x="869" y="32"/>
                      <a:pt x="300" y="1289"/>
                      <a:pt x="210" y="2068"/>
                    </a:cubicBezTo>
                    <a:cubicBezTo>
                      <a:pt x="0" y="3864"/>
                      <a:pt x="929" y="5631"/>
                      <a:pt x="2246" y="6829"/>
                    </a:cubicBezTo>
                    <a:cubicBezTo>
                      <a:pt x="2396" y="6978"/>
                      <a:pt x="2575" y="7098"/>
                      <a:pt x="2785" y="7158"/>
                    </a:cubicBezTo>
                    <a:cubicBezTo>
                      <a:pt x="2839" y="7167"/>
                      <a:pt x="2889" y="7172"/>
                      <a:pt x="2935" y="7172"/>
                    </a:cubicBezTo>
                    <a:cubicBezTo>
                      <a:pt x="3617" y="7172"/>
                      <a:pt x="3346" y="6174"/>
                      <a:pt x="3234" y="5781"/>
                    </a:cubicBezTo>
                    <a:cubicBezTo>
                      <a:pt x="2755" y="4343"/>
                      <a:pt x="2695" y="2936"/>
                      <a:pt x="2635" y="1439"/>
                    </a:cubicBezTo>
                    <a:cubicBezTo>
                      <a:pt x="2606" y="938"/>
                      <a:pt x="2518" y="1"/>
                      <a:pt x="182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48"/>
              <p:cNvSpPr/>
              <p:nvPr/>
            </p:nvSpPr>
            <p:spPr>
              <a:xfrm rot="5005094">
                <a:off x="2611969" y="2299951"/>
                <a:ext cx="149937" cy="125563"/>
              </a:xfrm>
              <a:custGeom>
                <a:avLst/>
                <a:gdLst/>
                <a:ahLst/>
                <a:cxnLst/>
                <a:rect l="l" t="t" r="r" b="b"/>
                <a:pathLst>
                  <a:path w="4872" h="4080" extrusionOk="0">
                    <a:moveTo>
                      <a:pt x="2900" y="0"/>
                    </a:moveTo>
                    <a:cubicBezTo>
                      <a:pt x="2685" y="0"/>
                      <a:pt x="2465" y="38"/>
                      <a:pt x="2247" y="119"/>
                    </a:cubicBezTo>
                    <a:cubicBezTo>
                      <a:pt x="1049" y="509"/>
                      <a:pt x="1" y="1886"/>
                      <a:pt x="660" y="3114"/>
                    </a:cubicBezTo>
                    <a:cubicBezTo>
                      <a:pt x="989" y="3683"/>
                      <a:pt x="1558" y="4042"/>
                      <a:pt x="2217" y="4072"/>
                    </a:cubicBezTo>
                    <a:cubicBezTo>
                      <a:pt x="2279" y="4077"/>
                      <a:pt x="2341" y="4079"/>
                      <a:pt x="2402" y="4079"/>
                    </a:cubicBezTo>
                    <a:cubicBezTo>
                      <a:pt x="3783" y="4079"/>
                      <a:pt x="4871" y="2812"/>
                      <a:pt x="4642" y="1407"/>
                    </a:cubicBezTo>
                    <a:cubicBezTo>
                      <a:pt x="4452" y="553"/>
                      <a:pt x="3718" y="0"/>
                      <a:pt x="290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8" name="Google Shape;1128;p48"/>
            <p:cNvSpPr/>
            <p:nvPr/>
          </p:nvSpPr>
          <p:spPr>
            <a:xfrm>
              <a:off x="3626653" y="2232812"/>
              <a:ext cx="135108" cy="135082"/>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 name="Google Shape;1129;p48"/>
            <p:cNvSpPr/>
            <p:nvPr/>
          </p:nvSpPr>
          <p:spPr>
            <a:xfrm>
              <a:off x="2001122" y="1391438"/>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1"/>
          <p:cNvSpPr txBox="1">
            <a:spLocks noGrp="1"/>
          </p:cNvSpPr>
          <p:nvPr>
            <p:ph type="title"/>
          </p:nvPr>
        </p:nvSpPr>
        <p:spPr>
          <a:xfrm>
            <a:off x="713225" y="3307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PURPOSES</a:t>
            </a:r>
            <a:endParaRPr/>
          </a:p>
        </p:txBody>
      </p:sp>
      <p:sp>
        <p:nvSpPr>
          <p:cNvPr id="497" name="Google Shape;497;p31"/>
          <p:cNvSpPr txBox="1">
            <a:spLocks noGrp="1"/>
          </p:cNvSpPr>
          <p:nvPr>
            <p:ph type="body" idx="1"/>
          </p:nvPr>
        </p:nvSpPr>
        <p:spPr>
          <a:xfrm>
            <a:off x="637025" y="1000075"/>
            <a:ext cx="7717800" cy="3416400"/>
          </a:xfrm>
          <a:prstGeom prst="rect">
            <a:avLst/>
          </a:prstGeom>
        </p:spPr>
        <p:txBody>
          <a:bodyPr spcFirstLastPara="1" wrap="square" lIns="91425" tIns="91425" rIns="91425" bIns="91425" anchor="t" anchorCtr="0">
            <a:noAutofit/>
          </a:bodyPr>
          <a:lstStyle/>
          <a:p>
            <a:pPr marL="0" lvl="0" indent="0" algn="just" rtl="0">
              <a:lnSpc>
                <a:spcPct val="115000"/>
              </a:lnSpc>
              <a:spcBef>
                <a:spcPts val="360"/>
              </a:spcBef>
              <a:spcAft>
                <a:spcPts val="0"/>
              </a:spcAft>
              <a:buNone/>
            </a:pPr>
            <a:r>
              <a:rPr lang="en" sz="1700">
                <a:solidFill>
                  <a:schemeClr val="accent4"/>
                </a:solidFill>
              </a:rPr>
              <a:t>Bigger picture…. </a:t>
            </a:r>
            <a:endParaRPr sz="1700">
              <a:solidFill>
                <a:schemeClr val="accent4"/>
              </a:solidFill>
            </a:endParaRPr>
          </a:p>
          <a:p>
            <a:pPr marL="0" lvl="0" indent="0" algn="just" rtl="0">
              <a:lnSpc>
                <a:spcPct val="115000"/>
              </a:lnSpc>
              <a:spcBef>
                <a:spcPts val="1600"/>
              </a:spcBef>
              <a:spcAft>
                <a:spcPts val="0"/>
              </a:spcAft>
              <a:buNone/>
            </a:pPr>
            <a:r>
              <a:rPr lang="en" sz="1700">
                <a:solidFill>
                  <a:schemeClr val="accent4"/>
                </a:solidFill>
              </a:rPr>
              <a:t>We want to think more about the role mathematics plays in democratic participation.</a:t>
            </a:r>
            <a:endParaRPr sz="1700">
              <a:solidFill>
                <a:schemeClr val="accent4"/>
              </a:solidFill>
            </a:endParaRPr>
          </a:p>
          <a:p>
            <a:pPr marL="514350" lvl="0" indent="0" algn="just" rtl="0">
              <a:lnSpc>
                <a:spcPct val="115000"/>
              </a:lnSpc>
              <a:spcBef>
                <a:spcPts val="1600"/>
              </a:spcBef>
              <a:spcAft>
                <a:spcPts val="0"/>
              </a:spcAft>
              <a:buNone/>
            </a:pPr>
            <a:r>
              <a:rPr lang="en" sz="1700" b="1">
                <a:solidFill>
                  <a:schemeClr val="accent4"/>
                </a:solidFill>
              </a:rPr>
              <a:t>What kind of mathematics and ways of reasoning with mathematics are helpful for citizens as they consider public issues?</a:t>
            </a:r>
            <a:endParaRPr sz="1700" b="1">
              <a:solidFill>
                <a:schemeClr val="accent4"/>
              </a:solidFill>
            </a:endParaRPr>
          </a:p>
          <a:p>
            <a:pPr marL="514350" lvl="0" indent="0" algn="just" rtl="0">
              <a:lnSpc>
                <a:spcPct val="115000"/>
              </a:lnSpc>
              <a:spcBef>
                <a:spcPts val="1600"/>
              </a:spcBef>
              <a:spcAft>
                <a:spcPts val="0"/>
              </a:spcAft>
              <a:buNone/>
            </a:pPr>
            <a:r>
              <a:rPr lang="en" sz="1700" b="1">
                <a:solidFill>
                  <a:schemeClr val="accent4"/>
                </a:solidFill>
              </a:rPr>
              <a:t>How does knowing the math/using the math provide new perspectives that perhaps aren’t accessible through description or non-quantitative means?</a:t>
            </a:r>
            <a:endParaRPr sz="1700" b="1">
              <a:solidFill>
                <a:schemeClr val="accent4"/>
              </a:solidFill>
            </a:endParaRPr>
          </a:p>
          <a:p>
            <a:pPr marL="57150" lvl="0" indent="0" algn="just" rtl="0">
              <a:lnSpc>
                <a:spcPct val="115000"/>
              </a:lnSpc>
              <a:spcBef>
                <a:spcPts val="1600"/>
              </a:spcBef>
              <a:spcAft>
                <a:spcPts val="1600"/>
              </a:spcAft>
              <a:buNone/>
            </a:pPr>
            <a:r>
              <a:rPr lang="en" sz="1700">
                <a:solidFill>
                  <a:schemeClr val="accent4"/>
                </a:solidFill>
              </a:rPr>
              <a:t>Today: Using a protocol (Collaborative Conversations) developed to support deliberative discussions about public issues and give people more practice in having discussions that bring in multiple viewpoints.</a:t>
            </a:r>
            <a:endParaRPr sz="1100">
              <a:solidFill>
                <a:schemeClr val="accent4"/>
              </a:solidFill>
            </a:endParaRPr>
          </a:p>
        </p:txBody>
      </p:sp>
      <p:sp>
        <p:nvSpPr>
          <p:cNvPr id="498" name="Google Shape;498;p31">
            <a:extLst>
              <a:ext uri="{C183D7F6-B498-43B3-948B-1728B52AA6E4}">
                <adec:decorative xmlns:adec="http://schemas.microsoft.com/office/drawing/2017/decorative" val="1"/>
              </a:ext>
            </a:extLst>
          </p:cNvPr>
          <p:cNvSpPr/>
          <p:nvPr/>
        </p:nvSpPr>
        <p:spPr>
          <a:xfrm>
            <a:off x="4681355" y="247938"/>
            <a:ext cx="126542" cy="126874"/>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1">
            <a:extLst>
              <a:ext uri="{C183D7F6-B498-43B3-948B-1728B52AA6E4}">
                <adec:decorative xmlns:adec="http://schemas.microsoft.com/office/drawing/2017/decorative" val="1"/>
              </a:ext>
            </a:extLst>
          </p:cNvPr>
          <p:cNvSpPr/>
          <p:nvPr/>
        </p:nvSpPr>
        <p:spPr>
          <a:xfrm>
            <a:off x="1980823" y="621778"/>
            <a:ext cx="126874" cy="126874"/>
          </a:xfrm>
          <a:custGeom>
            <a:avLst/>
            <a:gdLst/>
            <a:ahLst/>
            <a:cxnLst/>
            <a:rect l="l" t="t" r="r" b="b"/>
            <a:pathLst>
              <a:path w="5346" h="5346" extrusionOk="0">
                <a:moveTo>
                  <a:pt x="1920" y="1"/>
                </a:moveTo>
                <a:lnTo>
                  <a:pt x="1920" y="1921"/>
                </a:lnTo>
                <a:lnTo>
                  <a:pt x="1" y="1921"/>
                </a:lnTo>
                <a:lnTo>
                  <a:pt x="1" y="3426"/>
                </a:lnTo>
                <a:lnTo>
                  <a:pt x="1920" y="3426"/>
                </a:lnTo>
                <a:lnTo>
                  <a:pt x="1920" y="5345"/>
                </a:lnTo>
                <a:lnTo>
                  <a:pt x="3425" y="5345"/>
                </a:lnTo>
                <a:lnTo>
                  <a:pt x="3425" y="3426"/>
                </a:lnTo>
                <a:lnTo>
                  <a:pt x="5345" y="3426"/>
                </a:lnTo>
                <a:lnTo>
                  <a:pt x="5345" y="1921"/>
                </a:lnTo>
                <a:lnTo>
                  <a:pt x="3425" y="1921"/>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1">
            <a:extLst>
              <a:ext uri="{C183D7F6-B498-43B3-948B-1728B52AA6E4}">
                <adec:decorative xmlns:adec="http://schemas.microsoft.com/office/drawing/2017/decorative" val="1"/>
              </a:ext>
            </a:extLst>
          </p:cNvPr>
          <p:cNvSpPr/>
          <p:nvPr/>
        </p:nvSpPr>
        <p:spPr>
          <a:xfrm>
            <a:off x="6498153" y="903414"/>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49"/>
          <p:cNvSpPr txBox="1">
            <a:spLocks noGrp="1"/>
          </p:cNvSpPr>
          <p:nvPr>
            <p:ph type="title" idx="2"/>
          </p:nvPr>
        </p:nvSpPr>
        <p:spPr>
          <a:xfrm>
            <a:off x="427200" y="1507650"/>
            <a:ext cx="2670300" cy="453600"/>
          </a:xfrm>
          <a:prstGeom prst="rect">
            <a:avLst/>
          </a:prstGeom>
        </p:spPr>
        <p:txBody>
          <a:bodyPr spcFirstLastPara="1" wrap="square" lIns="91425" tIns="91425" rIns="91425" bIns="91425" anchor="t" anchorCtr="0">
            <a:noAutofit/>
          </a:bodyPr>
          <a:lstStyle/>
          <a:p>
            <a:pPr marL="0" lvl="0" indent="0" algn="l" rtl="0">
              <a:spcBef>
                <a:spcPts val="0"/>
              </a:spcBef>
              <a:spcAft>
                <a:spcPts val="1000"/>
              </a:spcAft>
              <a:buNone/>
            </a:pPr>
            <a:r>
              <a:rPr lang="en" sz="2300"/>
              <a:t>What did we learn?</a:t>
            </a:r>
            <a:endParaRPr sz="2300"/>
          </a:p>
        </p:txBody>
      </p:sp>
      <p:grpSp>
        <p:nvGrpSpPr>
          <p:cNvPr id="1135" name="Google Shape;1135;p49">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1136" name="Google Shape;1136;p49"/>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9"/>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8" name="Google Shape;1138;p49"/>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1139" name="Google Shape;1139;p49"/>
          <p:cNvSpPr txBox="1"/>
          <p:nvPr/>
        </p:nvSpPr>
        <p:spPr>
          <a:xfrm>
            <a:off x="5046100" y="58438"/>
            <a:ext cx="7590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600" b="1">
                <a:solidFill>
                  <a:schemeClr val="accent5"/>
                </a:solidFill>
                <a:latin typeface="Alegreya Sans SC"/>
                <a:ea typeface="Alegreya Sans SC"/>
                <a:cs typeface="Alegreya Sans SC"/>
                <a:sym typeface="Alegreya Sans SC"/>
              </a:rPr>
              <a:t>5</a:t>
            </a:r>
            <a:endParaRPr sz="3600">
              <a:latin typeface="Roboto Condensed"/>
              <a:ea typeface="Roboto Condensed"/>
              <a:cs typeface="Roboto Condensed"/>
              <a:sym typeface="Roboto Condensed"/>
            </a:endParaRPr>
          </a:p>
        </p:txBody>
      </p:sp>
      <p:sp>
        <p:nvSpPr>
          <p:cNvPr id="1140" name="Google Shape;1140;p49"/>
          <p:cNvSpPr txBox="1"/>
          <p:nvPr/>
        </p:nvSpPr>
        <p:spPr>
          <a:xfrm>
            <a:off x="2035800" y="783400"/>
            <a:ext cx="5072400" cy="523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200">
                <a:solidFill>
                  <a:schemeClr val="accent5"/>
                </a:solidFill>
                <a:latin typeface="Alegreya Sans SC ExtraBold"/>
                <a:ea typeface="Alegreya Sans SC ExtraBold"/>
                <a:cs typeface="Alegreya Sans SC ExtraBold"/>
                <a:sym typeface="Alegreya Sans SC ExtraBold"/>
              </a:rPr>
              <a:t>TAKEAWAYS</a:t>
            </a:r>
            <a:endParaRPr/>
          </a:p>
        </p:txBody>
      </p:sp>
      <p:sp>
        <p:nvSpPr>
          <p:cNvPr id="1141" name="Google Shape;1141;p49"/>
          <p:cNvSpPr txBox="1"/>
          <p:nvPr/>
        </p:nvSpPr>
        <p:spPr>
          <a:xfrm>
            <a:off x="649275" y="2083100"/>
            <a:ext cx="8048400" cy="14775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Clr>
                <a:srgbClr val="FFF2CC"/>
              </a:buClr>
              <a:buSzPts val="2100"/>
              <a:buFont typeface="Roboto Condensed"/>
              <a:buChar char="●"/>
            </a:pPr>
            <a:r>
              <a:rPr lang="en" sz="2100">
                <a:solidFill>
                  <a:srgbClr val="FFF2CC"/>
                </a:solidFill>
                <a:latin typeface="Roboto Condensed"/>
                <a:ea typeface="Roboto Condensed"/>
                <a:cs typeface="Roboto Condensed"/>
                <a:sym typeface="Roboto Condensed"/>
              </a:rPr>
              <a:t>About having conversations?</a:t>
            </a:r>
            <a:endParaRPr sz="2100">
              <a:solidFill>
                <a:srgbClr val="FFF2CC"/>
              </a:solidFill>
              <a:latin typeface="Roboto Condensed"/>
              <a:ea typeface="Roboto Condensed"/>
              <a:cs typeface="Roboto Condensed"/>
              <a:sym typeface="Roboto Condensed"/>
            </a:endParaRPr>
          </a:p>
          <a:p>
            <a:pPr marL="457200" lvl="0" indent="-361950" algn="l" rtl="0">
              <a:spcBef>
                <a:spcPts val="0"/>
              </a:spcBef>
              <a:spcAft>
                <a:spcPts val="0"/>
              </a:spcAft>
              <a:buClr>
                <a:schemeClr val="accent4"/>
              </a:buClr>
              <a:buSzPts val="2100"/>
              <a:buFont typeface="Roboto Condensed"/>
              <a:buChar char="●"/>
            </a:pPr>
            <a:r>
              <a:rPr lang="en" sz="2100">
                <a:solidFill>
                  <a:schemeClr val="accent4"/>
                </a:solidFill>
                <a:latin typeface="Roboto Condensed"/>
                <a:ea typeface="Roboto Condensed"/>
                <a:cs typeface="Roboto Condensed"/>
                <a:sym typeface="Roboto Condensed"/>
              </a:rPr>
              <a:t>About the topics we discussed?</a:t>
            </a:r>
            <a:endParaRPr sz="2100">
              <a:solidFill>
                <a:schemeClr val="accent4"/>
              </a:solidFill>
              <a:latin typeface="Roboto Condensed"/>
              <a:ea typeface="Roboto Condensed"/>
              <a:cs typeface="Roboto Condensed"/>
              <a:sym typeface="Roboto Condensed"/>
            </a:endParaRPr>
          </a:p>
          <a:p>
            <a:pPr marL="457200" lvl="0" indent="-361950" algn="l" rtl="0">
              <a:spcBef>
                <a:spcPts val="0"/>
              </a:spcBef>
              <a:spcAft>
                <a:spcPts val="0"/>
              </a:spcAft>
              <a:buClr>
                <a:srgbClr val="FFF2CC"/>
              </a:buClr>
              <a:buSzPts val="2100"/>
              <a:buFont typeface="Roboto Condensed"/>
              <a:buChar char="●"/>
            </a:pPr>
            <a:r>
              <a:rPr lang="en" sz="2100">
                <a:solidFill>
                  <a:srgbClr val="FFF2CC"/>
                </a:solidFill>
                <a:latin typeface="Roboto Condensed"/>
                <a:ea typeface="Roboto Condensed"/>
                <a:cs typeface="Roboto Condensed"/>
                <a:sym typeface="Roboto Condensed"/>
              </a:rPr>
              <a:t>About ourselves?</a:t>
            </a:r>
            <a:endParaRPr sz="2100">
              <a:solidFill>
                <a:srgbClr val="FFF2CC"/>
              </a:solidFill>
              <a:latin typeface="Roboto Condensed"/>
              <a:ea typeface="Roboto Condensed"/>
              <a:cs typeface="Roboto Condensed"/>
              <a:sym typeface="Roboto Condensed"/>
            </a:endParaRPr>
          </a:p>
          <a:p>
            <a:pPr marL="457200" lvl="0" indent="-361950" algn="l" rtl="0">
              <a:spcBef>
                <a:spcPts val="0"/>
              </a:spcBef>
              <a:spcAft>
                <a:spcPts val="0"/>
              </a:spcAft>
              <a:buClr>
                <a:schemeClr val="accent4"/>
              </a:buClr>
              <a:buSzPts val="2100"/>
              <a:buFont typeface="Roboto Condensed"/>
              <a:buChar char="●"/>
            </a:pPr>
            <a:r>
              <a:rPr lang="en" sz="2100">
                <a:solidFill>
                  <a:schemeClr val="accent4"/>
                </a:solidFill>
                <a:latin typeface="Roboto Condensed"/>
                <a:ea typeface="Roboto Condensed"/>
                <a:cs typeface="Roboto Condensed"/>
                <a:sym typeface="Roboto Condensed"/>
              </a:rPr>
              <a:t>About mathematics and/or how math might play a role in public life?</a:t>
            </a:r>
            <a:endParaRPr sz="2100">
              <a:solidFill>
                <a:schemeClr val="accent4"/>
              </a:solidFill>
              <a:latin typeface="Roboto Condensed"/>
              <a:ea typeface="Roboto Condensed"/>
              <a:cs typeface="Roboto Condensed"/>
              <a:sym typeface="Roboto Condensed"/>
            </a:endParaRPr>
          </a:p>
        </p:txBody>
      </p:sp>
      <p:grpSp>
        <p:nvGrpSpPr>
          <p:cNvPr id="1142" name="Google Shape;1142;p49">
            <a:extLst>
              <a:ext uri="{C183D7F6-B498-43B3-948B-1728B52AA6E4}">
                <adec:decorative xmlns:adec="http://schemas.microsoft.com/office/drawing/2017/decorative" val="1"/>
              </a:ext>
            </a:extLst>
          </p:cNvPr>
          <p:cNvGrpSpPr/>
          <p:nvPr/>
        </p:nvGrpSpPr>
        <p:grpSpPr>
          <a:xfrm>
            <a:off x="6536855" y="1435979"/>
            <a:ext cx="1292860" cy="1331224"/>
            <a:chOff x="6188175" y="2616175"/>
            <a:chExt cx="449050" cy="462375"/>
          </a:xfrm>
        </p:grpSpPr>
        <p:sp>
          <p:nvSpPr>
            <p:cNvPr id="1143" name="Google Shape;1143;p49"/>
            <p:cNvSpPr/>
            <p:nvPr/>
          </p:nvSpPr>
          <p:spPr>
            <a:xfrm>
              <a:off x="6532675" y="2966550"/>
              <a:ext cx="61875" cy="55950"/>
            </a:xfrm>
            <a:custGeom>
              <a:avLst/>
              <a:gdLst/>
              <a:ahLst/>
              <a:cxnLst/>
              <a:rect l="l" t="t" r="r" b="b"/>
              <a:pathLst>
                <a:path w="2475" h="2238" extrusionOk="0">
                  <a:moveTo>
                    <a:pt x="1241" y="1"/>
                  </a:moveTo>
                  <a:cubicBezTo>
                    <a:pt x="1047" y="1"/>
                    <a:pt x="855" y="134"/>
                    <a:pt x="890" y="400"/>
                  </a:cubicBezTo>
                  <a:lnTo>
                    <a:pt x="890" y="748"/>
                  </a:lnTo>
                  <a:lnTo>
                    <a:pt x="519" y="748"/>
                  </a:lnTo>
                  <a:cubicBezTo>
                    <a:pt x="505" y="747"/>
                    <a:pt x="490" y="746"/>
                    <a:pt x="476" y="746"/>
                  </a:cubicBezTo>
                  <a:cubicBezTo>
                    <a:pt x="1" y="746"/>
                    <a:pt x="1" y="1468"/>
                    <a:pt x="476" y="1468"/>
                  </a:cubicBezTo>
                  <a:cubicBezTo>
                    <a:pt x="490" y="1468"/>
                    <a:pt x="505" y="1468"/>
                    <a:pt x="519" y="1467"/>
                  </a:cubicBezTo>
                  <a:lnTo>
                    <a:pt x="867" y="1467"/>
                  </a:lnTo>
                  <a:lnTo>
                    <a:pt x="867" y="1837"/>
                  </a:lnTo>
                  <a:cubicBezTo>
                    <a:pt x="844" y="2104"/>
                    <a:pt x="1041" y="2237"/>
                    <a:pt x="1238" y="2237"/>
                  </a:cubicBezTo>
                  <a:cubicBezTo>
                    <a:pt x="1435" y="2237"/>
                    <a:pt x="1632" y="2104"/>
                    <a:pt x="1609" y="1837"/>
                  </a:cubicBezTo>
                  <a:lnTo>
                    <a:pt x="1609" y="1467"/>
                  </a:lnTo>
                  <a:lnTo>
                    <a:pt x="1956" y="1467"/>
                  </a:lnTo>
                  <a:cubicBezTo>
                    <a:pt x="1971" y="1468"/>
                    <a:pt x="1986" y="1468"/>
                    <a:pt x="2000" y="1468"/>
                  </a:cubicBezTo>
                  <a:cubicBezTo>
                    <a:pt x="2475" y="1468"/>
                    <a:pt x="2475" y="746"/>
                    <a:pt x="2000" y="746"/>
                  </a:cubicBezTo>
                  <a:cubicBezTo>
                    <a:pt x="1986" y="746"/>
                    <a:pt x="1971" y="747"/>
                    <a:pt x="1956" y="748"/>
                  </a:cubicBezTo>
                  <a:lnTo>
                    <a:pt x="1609" y="748"/>
                  </a:lnTo>
                  <a:lnTo>
                    <a:pt x="1609" y="400"/>
                  </a:lnTo>
                  <a:cubicBezTo>
                    <a:pt x="1632" y="134"/>
                    <a:pt x="1435" y="1"/>
                    <a:pt x="124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44" name="Google Shape;1144;p49"/>
            <p:cNvSpPr/>
            <p:nvPr/>
          </p:nvSpPr>
          <p:spPr>
            <a:xfrm>
              <a:off x="6188175" y="2616175"/>
              <a:ext cx="449050" cy="462375"/>
            </a:xfrm>
            <a:custGeom>
              <a:avLst/>
              <a:gdLst/>
              <a:ahLst/>
              <a:cxnLst/>
              <a:rect l="l" t="t" r="r" b="b"/>
              <a:pathLst>
                <a:path w="17962" h="18495" extrusionOk="0">
                  <a:moveTo>
                    <a:pt x="2801" y="4541"/>
                  </a:moveTo>
                  <a:cubicBezTo>
                    <a:pt x="3277" y="4541"/>
                    <a:pt x="3277" y="5263"/>
                    <a:pt x="2801" y="5263"/>
                  </a:cubicBezTo>
                  <a:cubicBezTo>
                    <a:pt x="2787" y="5263"/>
                    <a:pt x="2773" y="5263"/>
                    <a:pt x="2758" y="5261"/>
                  </a:cubicBezTo>
                  <a:lnTo>
                    <a:pt x="1298" y="5261"/>
                  </a:lnTo>
                  <a:cubicBezTo>
                    <a:pt x="858" y="5238"/>
                    <a:pt x="858" y="4589"/>
                    <a:pt x="1298" y="4543"/>
                  </a:cubicBezTo>
                  <a:lnTo>
                    <a:pt x="2758" y="4543"/>
                  </a:lnTo>
                  <a:cubicBezTo>
                    <a:pt x="2773" y="4542"/>
                    <a:pt x="2787" y="4541"/>
                    <a:pt x="2801" y="4541"/>
                  </a:cubicBezTo>
                  <a:close/>
                  <a:moveTo>
                    <a:pt x="2387" y="6003"/>
                  </a:moveTo>
                  <a:lnTo>
                    <a:pt x="2387" y="8158"/>
                  </a:lnTo>
                  <a:lnTo>
                    <a:pt x="1669" y="8158"/>
                  </a:lnTo>
                  <a:lnTo>
                    <a:pt x="1669" y="6003"/>
                  </a:lnTo>
                  <a:close/>
                  <a:moveTo>
                    <a:pt x="2758" y="8877"/>
                  </a:moveTo>
                  <a:cubicBezTo>
                    <a:pt x="3199" y="8923"/>
                    <a:pt x="3199" y="9549"/>
                    <a:pt x="2758" y="9595"/>
                  </a:cubicBezTo>
                  <a:lnTo>
                    <a:pt x="1298" y="9595"/>
                  </a:lnTo>
                  <a:cubicBezTo>
                    <a:pt x="858" y="9549"/>
                    <a:pt x="858" y="8923"/>
                    <a:pt x="1298" y="8877"/>
                  </a:cubicBezTo>
                  <a:close/>
                  <a:moveTo>
                    <a:pt x="16478" y="9595"/>
                  </a:moveTo>
                  <a:cubicBezTo>
                    <a:pt x="16663" y="9595"/>
                    <a:pt x="16826" y="9780"/>
                    <a:pt x="16826" y="9966"/>
                  </a:cubicBezTo>
                  <a:cubicBezTo>
                    <a:pt x="16826" y="10151"/>
                    <a:pt x="16663" y="10313"/>
                    <a:pt x="16455" y="10313"/>
                  </a:cubicBezTo>
                  <a:cubicBezTo>
                    <a:pt x="16269" y="10313"/>
                    <a:pt x="16107" y="10476"/>
                    <a:pt x="16107" y="10684"/>
                  </a:cubicBezTo>
                  <a:lnTo>
                    <a:pt x="16107" y="11774"/>
                  </a:lnTo>
                  <a:lnTo>
                    <a:pt x="13929" y="11774"/>
                  </a:lnTo>
                  <a:lnTo>
                    <a:pt x="13929" y="10684"/>
                  </a:lnTo>
                  <a:cubicBezTo>
                    <a:pt x="13929" y="10476"/>
                    <a:pt x="13766" y="10313"/>
                    <a:pt x="13581" y="10313"/>
                  </a:cubicBezTo>
                  <a:cubicBezTo>
                    <a:pt x="13141" y="10290"/>
                    <a:pt x="13141" y="9641"/>
                    <a:pt x="13581" y="9595"/>
                  </a:cubicBezTo>
                  <a:close/>
                  <a:moveTo>
                    <a:pt x="2387" y="10313"/>
                  </a:moveTo>
                  <a:lnTo>
                    <a:pt x="2387" y="12492"/>
                  </a:lnTo>
                  <a:lnTo>
                    <a:pt x="1669" y="12492"/>
                  </a:lnTo>
                  <a:lnTo>
                    <a:pt x="1669" y="10313"/>
                  </a:lnTo>
                  <a:close/>
                  <a:moveTo>
                    <a:pt x="2758" y="13210"/>
                  </a:moveTo>
                  <a:cubicBezTo>
                    <a:pt x="3199" y="13257"/>
                    <a:pt x="3199" y="13906"/>
                    <a:pt x="2758" y="13929"/>
                  </a:cubicBezTo>
                  <a:lnTo>
                    <a:pt x="1298" y="13929"/>
                  </a:lnTo>
                  <a:cubicBezTo>
                    <a:pt x="858" y="13906"/>
                    <a:pt x="858" y="13257"/>
                    <a:pt x="1298" y="13210"/>
                  </a:cubicBezTo>
                  <a:close/>
                  <a:moveTo>
                    <a:pt x="13210" y="2063"/>
                  </a:moveTo>
                  <a:lnTo>
                    <a:pt x="13210" y="8946"/>
                  </a:lnTo>
                  <a:cubicBezTo>
                    <a:pt x="12283" y="9294"/>
                    <a:pt x="12283" y="10615"/>
                    <a:pt x="13210" y="10962"/>
                  </a:cubicBezTo>
                  <a:lnTo>
                    <a:pt x="13210" y="12005"/>
                  </a:lnTo>
                  <a:lnTo>
                    <a:pt x="13025" y="12191"/>
                  </a:lnTo>
                  <a:cubicBezTo>
                    <a:pt x="12677" y="12538"/>
                    <a:pt x="12492" y="12979"/>
                    <a:pt x="12492" y="13465"/>
                  </a:cubicBezTo>
                  <a:lnTo>
                    <a:pt x="12492" y="16432"/>
                  </a:lnTo>
                  <a:lnTo>
                    <a:pt x="3106" y="16432"/>
                  </a:lnTo>
                  <a:lnTo>
                    <a:pt x="3106" y="14601"/>
                  </a:lnTo>
                  <a:cubicBezTo>
                    <a:pt x="4056" y="14253"/>
                    <a:pt x="4056" y="12932"/>
                    <a:pt x="3106" y="12585"/>
                  </a:cubicBezTo>
                  <a:lnTo>
                    <a:pt x="3106" y="10267"/>
                  </a:lnTo>
                  <a:cubicBezTo>
                    <a:pt x="4056" y="9896"/>
                    <a:pt x="4056" y="8575"/>
                    <a:pt x="3106" y="8228"/>
                  </a:cubicBezTo>
                  <a:lnTo>
                    <a:pt x="3106" y="5933"/>
                  </a:lnTo>
                  <a:cubicBezTo>
                    <a:pt x="4056" y="5586"/>
                    <a:pt x="4056" y="4265"/>
                    <a:pt x="3106" y="3917"/>
                  </a:cubicBezTo>
                  <a:lnTo>
                    <a:pt x="3106" y="2086"/>
                  </a:lnTo>
                  <a:lnTo>
                    <a:pt x="13210" y="2063"/>
                  </a:lnTo>
                  <a:close/>
                  <a:moveTo>
                    <a:pt x="2387" y="14647"/>
                  </a:moveTo>
                  <a:lnTo>
                    <a:pt x="2387" y="16779"/>
                  </a:lnTo>
                  <a:cubicBezTo>
                    <a:pt x="2387" y="16988"/>
                    <a:pt x="2550" y="17150"/>
                    <a:pt x="2758" y="17150"/>
                  </a:cubicBezTo>
                  <a:lnTo>
                    <a:pt x="12492" y="17150"/>
                  </a:lnTo>
                  <a:lnTo>
                    <a:pt x="12492" y="17405"/>
                  </a:lnTo>
                  <a:cubicBezTo>
                    <a:pt x="12492" y="17521"/>
                    <a:pt x="12515" y="17637"/>
                    <a:pt x="12561" y="17753"/>
                  </a:cubicBezTo>
                  <a:lnTo>
                    <a:pt x="2040" y="17753"/>
                  </a:lnTo>
                  <a:cubicBezTo>
                    <a:pt x="1831" y="17753"/>
                    <a:pt x="1669" y="17590"/>
                    <a:pt x="1669" y="17405"/>
                  </a:cubicBezTo>
                  <a:lnTo>
                    <a:pt x="1669" y="14647"/>
                  </a:lnTo>
                  <a:close/>
                  <a:moveTo>
                    <a:pt x="16316" y="12492"/>
                  </a:moveTo>
                  <a:lnTo>
                    <a:pt x="16524" y="12677"/>
                  </a:lnTo>
                  <a:cubicBezTo>
                    <a:pt x="16710" y="12886"/>
                    <a:pt x="16826" y="13164"/>
                    <a:pt x="16826" y="13442"/>
                  </a:cubicBezTo>
                  <a:lnTo>
                    <a:pt x="16826" y="17405"/>
                  </a:lnTo>
                  <a:cubicBezTo>
                    <a:pt x="16826" y="17590"/>
                    <a:pt x="16663" y="17753"/>
                    <a:pt x="16455" y="17753"/>
                  </a:cubicBezTo>
                  <a:lnTo>
                    <a:pt x="13558" y="17753"/>
                  </a:lnTo>
                  <a:cubicBezTo>
                    <a:pt x="13372" y="17753"/>
                    <a:pt x="13210" y="17590"/>
                    <a:pt x="13210" y="17405"/>
                  </a:cubicBezTo>
                  <a:lnTo>
                    <a:pt x="13210" y="13442"/>
                  </a:lnTo>
                  <a:cubicBezTo>
                    <a:pt x="13210" y="13164"/>
                    <a:pt x="13326" y="12886"/>
                    <a:pt x="13535" y="12677"/>
                  </a:cubicBezTo>
                  <a:lnTo>
                    <a:pt x="13720" y="12492"/>
                  </a:lnTo>
                  <a:close/>
                  <a:moveTo>
                    <a:pt x="2040" y="1"/>
                  </a:moveTo>
                  <a:cubicBezTo>
                    <a:pt x="1437" y="1"/>
                    <a:pt x="951" y="487"/>
                    <a:pt x="951" y="1090"/>
                  </a:cubicBezTo>
                  <a:lnTo>
                    <a:pt x="951" y="3894"/>
                  </a:lnTo>
                  <a:cubicBezTo>
                    <a:pt x="0" y="4242"/>
                    <a:pt x="0" y="5563"/>
                    <a:pt x="951" y="5910"/>
                  </a:cubicBezTo>
                  <a:lnTo>
                    <a:pt x="951" y="8228"/>
                  </a:lnTo>
                  <a:cubicBezTo>
                    <a:pt x="0" y="8575"/>
                    <a:pt x="0" y="9896"/>
                    <a:pt x="951" y="10267"/>
                  </a:cubicBezTo>
                  <a:lnTo>
                    <a:pt x="951" y="12538"/>
                  </a:lnTo>
                  <a:cubicBezTo>
                    <a:pt x="510" y="12701"/>
                    <a:pt x="209" y="13118"/>
                    <a:pt x="232" y="13581"/>
                  </a:cubicBezTo>
                  <a:cubicBezTo>
                    <a:pt x="232" y="14045"/>
                    <a:pt x="510" y="14439"/>
                    <a:pt x="951" y="14601"/>
                  </a:cubicBezTo>
                  <a:lnTo>
                    <a:pt x="951" y="17405"/>
                  </a:lnTo>
                  <a:cubicBezTo>
                    <a:pt x="951" y="18008"/>
                    <a:pt x="1437" y="18494"/>
                    <a:pt x="2040" y="18494"/>
                  </a:cubicBezTo>
                  <a:lnTo>
                    <a:pt x="16455" y="18494"/>
                  </a:lnTo>
                  <a:cubicBezTo>
                    <a:pt x="17057" y="18494"/>
                    <a:pt x="17544" y="18008"/>
                    <a:pt x="17544" y="17405"/>
                  </a:cubicBezTo>
                  <a:lnTo>
                    <a:pt x="17544" y="13442"/>
                  </a:lnTo>
                  <a:cubicBezTo>
                    <a:pt x="17544" y="12955"/>
                    <a:pt x="17359" y="12515"/>
                    <a:pt x="17011" y="12168"/>
                  </a:cubicBezTo>
                  <a:lnTo>
                    <a:pt x="16826" y="11982"/>
                  </a:lnTo>
                  <a:lnTo>
                    <a:pt x="16826" y="10986"/>
                  </a:lnTo>
                  <a:cubicBezTo>
                    <a:pt x="17961" y="10568"/>
                    <a:pt x="17683" y="8877"/>
                    <a:pt x="16455" y="8877"/>
                  </a:cubicBezTo>
                  <a:lnTo>
                    <a:pt x="15389" y="8877"/>
                  </a:lnTo>
                  <a:lnTo>
                    <a:pt x="15389" y="1090"/>
                  </a:lnTo>
                  <a:cubicBezTo>
                    <a:pt x="15389" y="487"/>
                    <a:pt x="14902" y="1"/>
                    <a:pt x="14299" y="1"/>
                  </a:cubicBezTo>
                  <a:lnTo>
                    <a:pt x="9780" y="1"/>
                  </a:lnTo>
                  <a:cubicBezTo>
                    <a:pt x="9340" y="47"/>
                    <a:pt x="9340" y="696"/>
                    <a:pt x="9780" y="719"/>
                  </a:cubicBezTo>
                  <a:lnTo>
                    <a:pt x="14299" y="719"/>
                  </a:lnTo>
                  <a:cubicBezTo>
                    <a:pt x="14485" y="719"/>
                    <a:pt x="14647" y="881"/>
                    <a:pt x="14647" y="1090"/>
                  </a:cubicBezTo>
                  <a:lnTo>
                    <a:pt x="14647" y="8877"/>
                  </a:lnTo>
                  <a:lnTo>
                    <a:pt x="13929" y="8877"/>
                  </a:lnTo>
                  <a:lnTo>
                    <a:pt x="13929" y="1716"/>
                  </a:lnTo>
                  <a:cubicBezTo>
                    <a:pt x="13929" y="1507"/>
                    <a:pt x="13766" y="1345"/>
                    <a:pt x="13581" y="1345"/>
                  </a:cubicBezTo>
                  <a:lnTo>
                    <a:pt x="2758" y="1345"/>
                  </a:lnTo>
                  <a:cubicBezTo>
                    <a:pt x="2550" y="1345"/>
                    <a:pt x="2387" y="1507"/>
                    <a:pt x="2387" y="1716"/>
                  </a:cubicBezTo>
                  <a:lnTo>
                    <a:pt x="2387" y="3824"/>
                  </a:lnTo>
                  <a:lnTo>
                    <a:pt x="1669" y="3824"/>
                  </a:lnTo>
                  <a:lnTo>
                    <a:pt x="1669" y="1090"/>
                  </a:lnTo>
                  <a:cubicBezTo>
                    <a:pt x="1669" y="881"/>
                    <a:pt x="1831" y="719"/>
                    <a:pt x="2040" y="719"/>
                  </a:cubicBezTo>
                  <a:lnTo>
                    <a:pt x="6536" y="719"/>
                  </a:lnTo>
                  <a:cubicBezTo>
                    <a:pt x="6976" y="696"/>
                    <a:pt x="6976" y="47"/>
                    <a:pt x="653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45" name="Google Shape;1145;p49"/>
            <p:cNvSpPr/>
            <p:nvPr/>
          </p:nvSpPr>
          <p:spPr>
            <a:xfrm>
              <a:off x="6302300" y="2693825"/>
              <a:ext cx="90425" cy="90400"/>
            </a:xfrm>
            <a:custGeom>
              <a:avLst/>
              <a:gdLst/>
              <a:ahLst/>
              <a:cxnLst/>
              <a:rect l="l" t="t" r="r" b="b"/>
              <a:pathLst>
                <a:path w="3617" h="3616" extrusionOk="0">
                  <a:moveTo>
                    <a:pt x="2875" y="718"/>
                  </a:moveTo>
                  <a:lnTo>
                    <a:pt x="2875" y="2874"/>
                  </a:lnTo>
                  <a:lnTo>
                    <a:pt x="719" y="2874"/>
                  </a:lnTo>
                  <a:lnTo>
                    <a:pt x="719" y="718"/>
                  </a:lnTo>
                  <a:close/>
                  <a:moveTo>
                    <a:pt x="348" y="0"/>
                  </a:moveTo>
                  <a:cubicBezTo>
                    <a:pt x="140" y="0"/>
                    <a:pt x="1" y="162"/>
                    <a:pt x="1" y="348"/>
                  </a:cubicBezTo>
                  <a:lnTo>
                    <a:pt x="1" y="3245"/>
                  </a:lnTo>
                  <a:cubicBezTo>
                    <a:pt x="1" y="3453"/>
                    <a:pt x="140" y="3615"/>
                    <a:pt x="348" y="3615"/>
                  </a:cubicBezTo>
                  <a:lnTo>
                    <a:pt x="3245" y="3615"/>
                  </a:lnTo>
                  <a:cubicBezTo>
                    <a:pt x="3454" y="3615"/>
                    <a:pt x="3616" y="3453"/>
                    <a:pt x="3616" y="3245"/>
                  </a:cubicBezTo>
                  <a:lnTo>
                    <a:pt x="3616" y="348"/>
                  </a:lnTo>
                  <a:cubicBezTo>
                    <a:pt x="3616" y="162"/>
                    <a:pt x="3454" y="0"/>
                    <a:pt x="3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46" name="Google Shape;1146;p49"/>
            <p:cNvSpPr/>
            <p:nvPr/>
          </p:nvSpPr>
          <p:spPr>
            <a:xfrm>
              <a:off x="6302300" y="2802150"/>
              <a:ext cx="90425" cy="90425"/>
            </a:xfrm>
            <a:custGeom>
              <a:avLst/>
              <a:gdLst/>
              <a:ahLst/>
              <a:cxnLst/>
              <a:rect l="l" t="t" r="r" b="b"/>
              <a:pathLst>
                <a:path w="3617" h="3617" extrusionOk="0">
                  <a:moveTo>
                    <a:pt x="2875" y="719"/>
                  </a:moveTo>
                  <a:lnTo>
                    <a:pt x="2875" y="2874"/>
                  </a:lnTo>
                  <a:lnTo>
                    <a:pt x="719" y="2874"/>
                  </a:lnTo>
                  <a:lnTo>
                    <a:pt x="719" y="719"/>
                  </a:lnTo>
                  <a:close/>
                  <a:moveTo>
                    <a:pt x="348" y="1"/>
                  </a:moveTo>
                  <a:cubicBezTo>
                    <a:pt x="140" y="1"/>
                    <a:pt x="1" y="163"/>
                    <a:pt x="1" y="348"/>
                  </a:cubicBezTo>
                  <a:lnTo>
                    <a:pt x="1" y="3245"/>
                  </a:lnTo>
                  <a:cubicBezTo>
                    <a:pt x="1" y="3454"/>
                    <a:pt x="140" y="3616"/>
                    <a:pt x="348" y="3616"/>
                  </a:cubicBezTo>
                  <a:lnTo>
                    <a:pt x="3245" y="3616"/>
                  </a:lnTo>
                  <a:cubicBezTo>
                    <a:pt x="3454" y="3616"/>
                    <a:pt x="3616" y="3454"/>
                    <a:pt x="3616" y="3245"/>
                  </a:cubicBezTo>
                  <a:lnTo>
                    <a:pt x="3616" y="348"/>
                  </a:lnTo>
                  <a:cubicBezTo>
                    <a:pt x="3616" y="163"/>
                    <a:pt x="3454" y="1"/>
                    <a:pt x="32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47" name="Google Shape;1147;p49"/>
            <p:cNvSpPr/>
            <p:nvPr/>
          </p:nvSpPr>
          <p:spPr>
            <a:xfrm>
              <a:off x="6302300" y="2909925"/>
              <a:ext cx="90425" cy="90975"/>
            </a:xfrm>
            <a:custGeom>
              <a:avLst/>
              <a:gdLst/>
              <a:ahLst/>
              <a:cxnLst/>
              <a:rect l="l" t="t" r="r" b="b"/>
              <a:pathLst>
                <a:path w="3617" h="3639" extrusionOk="0">
                  <a:moveTo>
                    <a:pt x="2875" y="742"/>
                  </a:moveTo>
                  <a:lnTo>
                    <a:pt x="2875" y="2897"/>
                  </a:lnTo>
                  <a:lnTo>
                    <a:pt x="719" y="2897"/>
                  </a:lnTo>
                  <a:lnTo>
                    <a:pt x="719" y="742"/>
                  </a:lnTo>
                  <a:close/>
                  <a:moveTo>
                    <a:pt x="348" y="0"/>
                  </a:moveTo>
                  <a:cubicBezTo>
                    <a:pt x="140" y="0"/>
                    <a:pt x="1" y="163"/>
                    <a:pt x="1" y="371"/>
                  </a:cubicBezTo>
                  <a:lnTo>
                    <a:pt x="1" y="3268"/>
                  </a:lnTo>
                  <a:cubicBezTo>
                    <a:pt x="1" y="3477"/>
                    <a:pt x="140" y="3639"/>
                    <a:pt x="348" y="3639"/>
                  </a:cubicBezTo>
                  <a:lnTo>
                    <a:pt x="3245" y="3639"/>
                  </a:lnTo>
                  <a:cubicBezTo>
                    <a:pt x="3454" y="3639"/>
                    <a:pt x="3616" y="3477"/>
                    <a:pt x="3616" y="3268"/>
                  </a:cubicBezTo>
                  <a:lnTo>
                    <a:pt x="3616" y="371"/>
                  </a:lnTo>
                  <a:cubicBezTo>
                    <a:pt x="3616" y="163"/>
                    <a:pt x="3454" y="0"/>
                    <a:pt x="32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48" name="Google Shape;1148;p49"/>
            <p:cNvSpPr/>
            <p:nvPr/>
          </p:nvSpPr>
          <p:spPr>
            <a:xfrm>
              <a:off x="6407500" y="2694675"/>
              <a:ext cx="77200" cy="71575"/>
            </a:xfrm>
            <a:custGeom>
              <a:avLst/>
              <a:gdLst/>
              <a:ahLst/>
              <a:cxnLst/>
              <a:rect l="l" t="t" r="r" b="b"/>
              <a:pathLst>
                <a:path w="3088" h="2863" extrusionOk="0">
                  <a:moveTo>
                    <a:pt x="2616" y="0"/>
                  </a:moveTo>
                  <a:cubicBezTo>
                    <a:pt x="2523" y="0"/>
                    <a:pt x="2429" y="38"/>
                    <a:pt x="2351" y="128"/>
                  </a:cubicBezTo>
                  <a:lnTo>
                    <a:pt x="1146" y="1936"/>
                  </a:lnTo>
                  <a:lnTo>
                    <a:pt x="729" y="1519"/>
                  </a:lnTo>
                  <a:cubicBezTo>
                    <a:pt x="659" y="1459"/>
                    <a:pt x="583" y="1433"/>
                    <a:pt x="509" y="1433"/>
                  </a:cubicBezTo>
                  <a:cubicBezTo>
                    <a:pt x="240" y="1433"/>
                    <a:pt x="1" y="1774"/>
                    <a:pt x="219" y="2029"/>
                  </a:cubicBezTo>
                  <a:lnTo>
                    <a:pt x="938" y="2747"/>
                  </a:lnTo>
                  <a:cubicBezTo>
                    <a:pt x="1007" y="2817"/>
                    <a:pt x="1100" y="2863"/>
                    <a:pt x="1193" y="2863"/>
                  </a:cubicBezTo>
                  <a:lnTo>
                    <a:pt x="1239" y="2863"/>
                  </a:lnTo>
                  <a:cubicBezTo>
                    <a:pt x="1332" y="2840"/>
                    <a:pt x="1424" y="2793"/>
                    <a:pt x="1494" y="2701"/>
                  </a:cubicBezTo>
                  <a:lnTo>
                    <a:pt x="2954" y="545"/>
                  </a:lnTo>
                  <a:cubicBezTo>
                    <a:pt x="3088" y="261"/>
                    <a:pt x="2859" y="0"/>
                    <a:pt x="261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49" name="Google Shape;1149;p49"/>
            <p:cNvSpPr/>
            <p:nvPr/>
          </p:nvSpPr>
          <p:spPr>
            <a:xfrm>
              <a:off x="6407500" y="2803000"/>
              <a:ext cx="77200" cy="71600"/>
            </a:xfrm>
            <a:custGeom>
              <a:avLst/>
              <a:gdLst/>
              <a:ahLst/>
              <a:cxnLst/>
              <a:rect l="l" t="t" r="r" b="b"/>
              <a:pathLst>
                <a:path w="3088" h="2864" extrusionOk="0">
                  <a:moveTo>
                    <a:pt x="2618" y="0"/>
                  </a:moveTo>
                  <a:cubicBezTo>
                    <a:pt x="2525" y="0"/>
                    <a:pt x="2429" y="39"/>
                    <a:pt x="2351" y="129"/>
                  </a:cubicBezTo>
                  <a:lnTo>
                    <a:pt x="1146" y="1913"/>
                  </a:lnTo>
                  <a:lnTo>
                    <a:pt x="729" y="1496"/>
                  </a:lnTo>
                  <a:cubicBezTo>
                    <a:pt x="654" y="1437"/>
                    <a:pt x="575" y="1411"/>
                    <a:pt x="500" y="1411"/>
                  </a:cubicBezTo>
                  <a:cubicBezTo>
                    <a:pt x="225" y="1411"/>
                    <a:pt x="1" y="1751"/>
                    <a:pt x="219" y="2006"/>
                  </a:cubicBezTo>
                  <a:lnTo>
                    <a:pt x="938" y="2748"/>
                  </a:lnTo>
                  <a:cubicBezTo>
                    <a:pt x="1007" y="2817"/>
                    <a:pt x="1100" y="2864"/>
                    <a:pt x="1193" y="2864"/>
                  </a:cubicBezTo>
                  <a:lnTo>
                    <a:pt x="1239" y="2864"/>
                  </a:lnTo>
                  <a:cubicBezTo>
                    <a:pt x="1332" y="2840"/>
                    <a:pt x="1424" y="2794"/>
                    <a:pt x="1494" y="2701"/>
                  </a:cubicBezTo>
                  <a:lnTo>
                    <a:pt x="2954" y="523"/>
                  </a:lnTo>
                  <a:cubicBezTo>
                    <a:pt x="3088" y="256"/>
                    <a:pt x="2860" y="0"/>
                    <a:pt x="26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50" name="Google Shape;1150;p49"/>
            <p:cNvSpPr/>
            <p:nvPr/>
          </p:nvSpPr>
          <p:spPr>
            <a:xfrm>
              <a:off x="6407550" y="2909600"/>
              <a:ext cx="79450" cy="73350"/>
            </a:xfrm>
            <a:custGeom>
              <a:avLst/>
              <a:gdLst/>
              <a:ahLst/>
              <a:cxnLst/>
              <a:rect l="l" t="t" r="r" b="b"/>
              <a:pathLst>
                <a:path w="3178" h="2934" extrusionOk="0">
                  <a:moveTo>
                    <a:pt x="2647" y="1"/>
                  </a:moveTo>
                  <a:cubicBezTo>
                    <a:pt x="2533" y="1"/>
                    <a:pt x="2420" y="58"/>
                    <a:pt x="2349" y="199"/>
                  </a:cubicBezTo>
                  <a:lnTo>
                    <a:pt x="1144" y="2006"/>
                  </a:lnTo>
                  <a:lnTo>
                    <a:pt x="727" y="1589"/>
                  </a:lnTo>
                  <a:cubicBezTo>
                    <a:pt x="650" y="1528"/>
                    <a:pt x="569" y="1501"/>
                    <a:pt x="492" y="1501"/>
                  </a:cubicBezTo>
                  <a:cubicBezTo>
                    <a:pt x="220" y="1501"/>
                    <a:pt x="1" y="1828"/>
                    <a:pt x="217" y="2099"/>
                  </a:cubicBezTo>
                  <a:lnTo>
                    <a:pt x="936" y="2818"/>
                  </a:lnTo>
                  <a:cubicBezTo>
                    <a:pt x="1005" y="2887"/>
                    <a:pt x="1098" y="2933"/>
                    <a:pt x="1191" y="2933"/>
                  </a:cubicBezTo>
                  <a:lnTo>
                    <a:pt x="1237" y="2933"/>
                  </a:lnTo>
                  <a:cubicBezTo>
                    <a:pt x="1330" y="2910"/>
                    <a:pt x="1422" y="2841"/>
                    <a:pt x="1492" y="2771"/>
                  </a:cubicBezTo>
                  <a:lnTo>
                    <a:pt x="2952" y="593"/>
                  </a:lnTo>
                  <a:cubicBezTo>
                    <a:pt x="3178" y="302"/>
                    <a:pt x="2909" y="1"/>
                    <a:pt x="264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sp>
          <p:nvSpPr>
            <p:cNvPr id="1151" name="Google Shape;1151;p49"/>
            <p:cNvSpPr/>
            <p:nvPr/>
          </p:nvSpPr>
          <p:spPr>
            <a:xfrm>
              <a:off x="6383425" y="2616175"/>
              <a:ext cx="17975" cy="18575"/>
            </a:xfrm>
            <a:custGeom>
              <a:avLst/>
              <a:gdLst/>
              <a:ahLst/>
              <a:cxnLst/>
              <a:rect l="l" t="t" r="r" b="b"/>
              <a:pathLst>
                <a:path w="719" h="743" extrusionOk="0">
                  <a:moveTo>
                    <a:pt x="348" y="1"/>
                  </a:moveTo>
                  <a:cubicBezTo>
                    <a:pt x="163" y="1"/>
                    <a:pt x="0" y="163"/>
                    <a:pt x="0" y="371"/>
                  </a:cubicBezTo>
                  <a:cubicBezTo>
                    <a:pt x="0" y="580"/>
                    <a:pt x="163" y="742"/>
                    <a:pt x="348" y="742"/>
                  </a:cubicBezTo>
                  <a:cubicBezTo>
                    <a:pt x="557" y="742"/>
                    <a:pt x="719" y="580"/>
                    <a:pt x="719" y="371"/>
                  </a:cubicBezTo>
                  <a:cubicBezTo>
                    <a:pt x="719" y="163"/>
                    <a:pt x="557" y="1"/>
                    <a:pt x="3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5"/>
                </a:solidFil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55"/>
        <p:cNvGrpSpPr/>
        <p:nvPr/>
      </p:nvGrpSpPr>
      <p:grpSpPr>
        <a:xfrm>
          <a:off x="0" y="0"/>
          <a:ext cx="0" cy="0"/>
          <a:chOff x="0" y="0"/>
          <a:chExt cx="0" cy="0"/>
        </a:xfrm>
      </p:grpSpPr>
      <p:sp>
        <p:nvSpPr>
          <p:cNvPr id="1156" name="Google Shape;1156;p50"/>
          <p:cNvSpPr txBox="1">
            <a:spLocks noGrp="1"/>
          </p:cNvSpPr>
          <p:nvPr>
            <p:ph type="ctrTitle"/>
          </p:nvPr>
        </p:nvSpPr>
        <p:spPr>
          <a:xfrm>
            <a:off x="2080888" y="816225"/>
            <a:ext cx="4982100" cy="160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THANKS!</a:t>
            </a:r>
            <a:endParaRPr/>
          </a:p>
        </p:txBody>
      </p:sp>
      <p:sp>
        <p:nvSpPr>
          <p:cNvPr id="1157" name="Google Shape;1157;p50"/>
          <p:cNvSpPr txBox="1">
            <a:spLocks noGrp="1"/>
          </p:cNvSpPr>
          <p:nvPr>
            <p:ph type="subTitle" idx="1"/>
          </p:nvPr>
        </p:nvSpPr>
        <p:spPr>
          <a:xfrm>
            <a:off x="2683850" y="2575800"/>
            <a:ext cx="3858300" cy="1504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Do you have any questions or comments? </a:t>
            </a:r>
            <a:endParaRPr/>
          </a:p>
          <a:p>
            <a:pPr marL="0" lvl="0" indent="0" algn="ctr" rtl="0">
              <a:spcBef>
                <a:spcPts val="0"/>
              </a:spcBef>
              <a:spcAft>
                <a:spcPts val="0"/>
              </a:spcAft>
              <a:buNone/>
            </a:pPr>
            <a:endParaRPr/>
          </a:p>
        </p:txBody>
      </p:sp>
      <p:grpSp>
        <p:nvGrpSpPr>
          <p:cNvPr id="1158" name="Google Shape;1158;p50">
            <a:extLst>
              <a:ext uri="{C183D7F6-B498-43B3-948B-1728B52AA6E4}">
                <adec:decorative xmlns:adec="http://schemas.microsoft.com/office/drawing/2017/decorative" val="1"/>
              </a:ext>
            </a:extLst>
          </p:cNvPr>
          <p:cNvGrpSpPr/>
          <p:nvPr/>
        </p:nvGrpSpPr>
        <p:grpSpPr>
          <a:xfrm>
            <a:off x="925000" y="1214300"/>
            <a:ext cx="1493275" cy="3386300"/>
            <a:chOff x="925000" y="1214300"/>
            <a:chExt cx="1493275" cy="3386300"/>
          </a:xfrm>
        </p:grpSpPr>
        <p:sp>
          <p:nvSpPr>
            <p:cNvPr id="1159" name="Google Shape;1159;p50"/>
            <p:cNvSpPr/>
            <p:nvPr/>
          </p:nvSpPr>
          <p:spPr>
            <a:xfrm flipH="1">
              <a:off x="1041700" y="4424550"/>
              <a:ext cx="1216050" cy="176050"/>
            </a:xfrm>
            <a:custGeom>
              <a:avLst/>
              <a:gdLst/>
              <a:ahLst/>
              <a:cxnLst/>
              <a:rect l="l" t="t" r="r" b="b"/>
              <a:pathLst>
                <a:path w="48642" h="7042" extrusionOk="0">
                  <a:moveTo>
                    <a:pt x="24321" y="1"/>
                  </a:moveTo>
                  <a:cubicBezTo>
                    <a:pt x="10889" y="1"/>
                    <a:pt x="1" y="1582"/>
                    <a:pt x="1" y="3521"/>
                  </a:cubicBezTo>
                  <a:cubicBezTo>
                    <a:pt x="1" y="5468"/>
                    <a:pt x="10889" y="7041"/>
                    <a:pt x="24321" y="7041"/>
                  </a:cubicBezTo>
                  <a:cubicBezTo>
                    <a:pt x="37753" y="7041"/>
                    <a:pt x="48641" y="5468"/>
                    <a:pt x="48641" y="3521"/>
                  </a:cubicBezTo>
                  <a:cubicBezTo>
                    <a:pt x="48641" y="1582"/>
                    <a:pt x="37753" y="1"/>
                    <a:pt x="24321"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50"/>
            <p:cNvSpPr/>
            <p:nvPr/>
          </p:nvSpPr>
          <p:spPr>
            <a:xfrm flipH="1">
              <a:off x="1093350" y="4245750"/>
              <a:ext cx="206800" cy="68450"/>
            </a:xfrm>
            <a:custGeom>
              <a:avLst/>
              <a:gdLst/>
              <a:ahLst/>
              <a:cxnLst/>
              <a:rect l="l" t="t" r="r" b="b"/>
              <a:pathLst>
                <a:path w="8272" h="2738" extrusionOk="0">
                  <a:moveTo>
                    <a:pt x="1075" y="1"/>
                  </a:moveTo>
                  <a:lnTo>
                    <a:pt x="1" y="2738"/>
                  </a:lnTo>
                  <a:lnTo>
                    <a:pt x="8167" y="2596"/>
                  </a:lnTo>
                  <a:lnTo>
                    <a:pt x="8271" y="650"/>
                  </a:lnTo>
                  <a:lnTo>
                    <a:pt x="1075" y="1"/>
                  </a:ln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50"/>
            <p:cNvSpPr/>
            <p:nvPr/>
          </p:nvSpPr>
          <p:spPr>
            <a:xfrm flipH="1">
              <a:off x="1026225" y="2494825"/>
              <a:ext cx="885650" cy="1767225"/>
            </a:xfrm>
            <a:custGeom>
              <a:avLst/>
              <a:gdLst/>
              <a:ahLst/>
              <a:cxnLst/>
              <a:rect l="l" t="t" r="r" b="b"/>
              <a:pathLst>
                <a:path w="35426" h="70689" extrusionOk="0">
                  <a:moveTo>
                    <a:pt x="3364" y="1"/>
                  </a:moveTo>
                  <a:cubicBezTo>
                    <a:pt x="3364" y="1"/>
                    <a:pt x="1201" y="6989"/>
                    <a:pt x="366" y="30265"/>
                  </a:cubicBezTo>
                  <a:cubicBezTo>
                    <a:pt x="0" y="40467"/>
                    <a:pt x="806" y="70687"/>
                    <a:pt x="806" y="70687"/>
                  </a:cubicBezTo>
                  <a:lnTo>
                    <a:pt x="12977" y="70687"/>
                  </a:lnTo>
                  <a:lnTo>
                    <a:pt x="14901" y="36515"/>
                  </a:lnTo>
                  <a:lnTo>
                    <a:pt x="15281" y="18213"/>
                  </a:lnTo>
                  <a:cubicBezTo>
                    <a:pt x="15282" y="18213"/>
                    <a:pt x="15284" y="18213"/>
                    <a:pt x="15285" y="18213"/>
                  </a:cubicBezTo>
                  <a:cubicBezTo>
                    <a:pt x="16530" y="18213"/>
                    <a:pt x="21095" y="70689"/>
                    <a:pt x="21711" y="70689"/>
                  </a:cubicBezTo>
                  <a:cubicBezTo>
                    <a:pt x="21713" y="70689"/>
                    <a:pt x="21715" y="70688"/>
                    <a:pt x="21718" y="70687"/>
                  </a:cubicBezTo>
                  <a:cubicBezTo>
                    <a:pt x="21911" y="70555"/>
                    <a:pt x="23346" y="70511"/>
                    <a:pt x="25172" y="70511"/>
                  </a:cubicBezTo>
                  <a:cubicBezTo>
                    <a:pt x="28825" y="70511"/>
                    <a:pt x="34046" y="70687"/>
                    <a:pt x="34046" y="70687"/>
                  </a:cubicBezTo>
                  <a:cubicBezTo>
                    <a:pt x="34046" y="70687"/>
                    <a:pt x="35425" y="67084"/>
                    <a:pt x="34471" y="59701"/>
                  </a:cubicBezTo>
                  <a:cubicBezTo>
                    <a:pt x="33844" y="54861"/>
                    <a:pt x="32315" y="24373"/>
                    <a:pt x="32092" y="21837"/>
                  </a:cubicBezTo>
                  <a:cubicBezTo>
                    <a:pt x="30302" y="1873"/>
                    <a:pt x="27199" y="1"/>
                    <a:pt x="27199" y="1"/>
                  </a:cubicBezTo>
                  <a:cubicBezTo>
                    <a:pt x="24435" y="1157"/>
                    <a:pt x="20865" y="1542"/>
                    <a:pt x="17334" y="1542"/>
                  </a:cubicBezTo>
                  <a:cubicBezTo>
                    <a:pt x="10271" y="1542"/>
                    <a:pt x="3364" y="1"/>
                    <a:pt x="3364" y="1"/>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50"/>
            <p:cNvSpPr/>
            <p:nvPr/>
          </p:nvSpPr>
          <p:spPr>
            <a:xfrm flipH="1">
              <a:off x="1461950" y="1425550"/>
              <a:ext cx="190950" cy="215200"/>
            </a:xfrm>
            <a:custGeom>
              <a:avLst/>
              <a:gdLst/>
              <a:ahLst/>
              <a:cxnLst/>
              <a:rect l="l" t="t" r="r" b="b"/>
              <a:pathLst>
                <a:path w="7638" h="8608" extrusionOk="0">
                  <a:moveTo>
                    <a:pt x="3358" y="0"/>
                  </a:moveTo>
                  <a:cubicBezTo>
                    <a:pt x="2345" y="0"/>
                    <a:pt x="1303" y="275"/>
                    <a:pt x="634" y="1022"/>
                  </a:cubicBezTo>
                  <a:cubicBezTo>
                    <a:pt x="395" y="1298"/>
                    <a:pt x="216" y="1626"/>
                    <a:pt x="120" y="1977"/>
                  </a:cubicBezTo>
                  <a:cubicBezTo>
                    <a:pt x="30" y="2290"/>
                    <a:pt x="0" y="2618"/>
                    <a:pt x="23" y="2939"/>
                  </a:cubicBezTo>
                  <a:cubicBezTo>
                    <a:pt x="45" y="3200"/>
                    <a:pt x="97" y="3543"/>
                    <a:pt x="254" y="3744"/>
                  </a:cubicBezTo>
                  <a:cubicBezTo>
                    <a:pt x="389" y="3912"/>
                    <a:pt x="620" y="3924"/>
                    <a:pt x="825" y="3924"/>
                  </a:cubicBezTo>
                  <a:cubicBezTo>
                    <a:pt x="857" y="3924"/>
                    <a:pt x="888" y="3923"/>
                    <a:pt x="918" y="3923"/>
                  </a:cubicBezTo>
                  <a:cubicBezTo>
                    <a:pt x="1021" y="3923"/>
                    <a:pt x="1125" y="3922"/>
                    <a:pt x="1229" y="3922"/>
                  </a:cubicBezTo>
                  <a:cubicBezTo>
                    <a:pt x="1524" y="3922"/>
                    <a:pt x="1820" y="3934"/>
                    <a:pt x="2096" y="4028"/>
                  </a:cubicBezTo>
                  <a:cubicBezTo>
                    <a:pt x="2454" y="4147"/>
                    <a:pt x="2745" y="4408"/>
                    <a:pt x="2991" y="4691"/>
                  </a:cubicBezTo>
                  <a:cubicBezTo>
                    <a:pt x="3401" y="5146"/>
                    <a:pt x="3699" y="5706"/>
                    <a:pt x="3848" y="6302"/>
                  </a:cubicBezTo>
                  <a:cubicBezTo>
                    <a:pt x="3923" y="6623"/>
                    <a:pt x="3953" y="6959"/>
                    <a:pt x="4065" y="7272"/>
                  </a:cubicBezTo>
                  <a:cubicBezTo>
                    <a:pt x="4206" y="7690"/>
                    <a:pt x="4497" y="8048"/>
                    <a:pt x="4773" y="8391"/>
                  </a:cubicBezTo>
                  <a:cubicBezTo>
                    <a:pt x="4833" y="8473"/>
                    <a:pt x="4907" y="8540"/>
                    <a:pt x="4997" y="8585"/>
                  </a:cubicBezTo>
                  <a:cubicBezTo>
                    <a:pt x="5046" y="8600"/>
                    <a:pt x="5097" y="8607"/>
                    <a:pt x="5148" y="8607"/>
                  </a:cubicBezTo>
                  <a:cubicBezTo>
                    <a:pt x="5244" y="8607"/>
                    <a:pt x="5339" y="8581"/>
                    <a:pt x="5422" y="8532"/>
                  </a:cubicBezTo>
                  <a:cubicBezTo>
                    <a:pt x="6205" y="8159"/>
                    <a:pt x="6600" y="7294"/>
                    <a:pt x="6899" y="6481"/>
                  </a:cubicBezTo>
                  <a:cubicBezTo>
                    <a:pt x="7309" y="5378"/>
                    <a:pt x="7637" y="4117"/>
                    <a:pt x="7137" y="3051"/>
                  </a:cubicBezTo>
                  <a:cubicBezTo>
                    <a:pt x="7085" y="2969"/>
                    <a:pt x="7055" y="2872"/>
                    <a:pt x="7048" y="2775"/>
                  </a:cubicBezTo>
                  <a:cubicBezTo>
                    <a:pt x="7055" y="2678"/>
                    <a:pt x="7085" y="2581"/>
                    <a:pt x="7130" y="2499"/>
                  </a:cubicBezTo>
                  <a:cubicBezTo>
                    <a:pt x="7301" y="2051"/>
                    <a:pt x="7063" y="1537"/>
                    <a:pt x="6705" y="1216"/>
                  </a:cubicBezTo>
                  <a:cubicBezTo>
                    <a:pt x="6347" y="903"/>
                    <a:pt x="5892" y="731"/>
                    <a:pt x="5459" y="530"/>
                  </a:cubicBezTo>
                  <a:cubicBezTo>
                    <a:pt x="5176" y="381"/>
                    <a:pt x="4885" y="254"/>
                    <a:pt x="4579" y="150"/>
                  </a:cubicBezTo>
                  <a:cubicBezTo>
                    <a:pt x="4318" y="75"/>
                    <a:pt x="4050" y="30"/>
                    <a:pt x="3774" y="15"/>
                  </a:cubicBezTo>
                  <a:cubicBezTo>
                    <a:pt x="3636" y="5"/>
                    <a:pt x="3497" y="0"/>
                    <a:pt x="3358" y="0"/>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50"/>
            <p:cNvSpPr/>
            <p:nvPr/>
          </p:nvSpPr>
          <p:spPr>
            <a:xfrm flipH="1">
              <a:off x="1938975" y="2281250"/>
              <a:ext cx="183225" cy="137025"/>
            </a:xfrm>
            <a:custGeom>
              <a:avLst/>
              <a:gdLst/>
              <a:ahLst/>
              <a:cxnLst/>
              <a:rect l="l" t="t" r="r" b="b"/>
              <a:pathLst>
                <a:path w="7329" h="5481" extrusionOk="0">
                  <a:moveTo>
                    <a:pt x="4971" y="0"/>
                  </a:moveTo>
                  <a:cubicBezTo>
                    <a:pt x="3750" y="0"/>
                    <a:pt x="1783" y="862"/>
                    <a:pt x="1783" y="862"/>
                  </a:cubicBezTo>
                  <a:cubicBezTo>
                    <a:pt x="1783" y="862"/>
                    <a:pt x="1" y="2965"/>
                    <a:pt x="575" y="3674"/>
                  </a:cubicBezTo>
                  <a:cubicBezTo>
                    <a:pt x="1449" y="4737"/>
                    <a:pt x="5986" y="5481"/>
                    <a:pt x="7085" y="5481"/>
                  </a:cubicBezTo>
                  <a:cubicBezTo>
                    <a:pt x="7242" y="5481"/>
                    <a:pt x="7329" y="5465"/>
                    <a:pt x="7324" y="5434"/>
                  </a:cubicBezTo>
                  <a:cubicBezTo>
                    <a:pt x="7324" y="5434"/>
                    <a:pt x="7078" y="1593"/>
                    <a:pt x="6981" y="1354"/>
                  </a:cubicBezTo>
                  <a:cubicBezTo>
                    <a:pt x="6884" y="1123"/>
                    <a:pt x="6377" y="146"/>
                    <a:pt x="5199" y="12"/>
                  </a:cubicBezTo>
                  <a:cubicBezTo>
                    <a:pt x="5127" y="4"/>
                    <a:pt x="5050" y="0"/>
                    <a:pt x="4971"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50"/>
            <p:cNvSpPr/>
            <p:nvPr/>
          </p:nvSpPr>
          <p:spPr>
            <a:xfrm flipH="1">
              <a:off x="1763825" y="2250575"/>
              <a:ext cx="183675" cy="166350"/>
            </a:xfrm>
            <a:custGeom>
              <a:avLst/>
              <a:gdLst/>
              <a:ahLst/>
              <a:cxnLst/>
              <a:rect l="l" t="t" r="r" b="b"/>
              <a:pathLst>
                <a:path w="7347" h="6654" extrusionOk="0">
                  <a:moveTo>
                    <a:pt x="5244" y="1"/>
                  </a:moveTo>
                  <a:lnTo>
                    <a:pt x="1" y="2581"/>
                  </a:lnTo>
                  <a:lnTo>
                    <a:pt x="336" y="6653"/>
                  </a:lnTo>
                  <a:lnTo>
                    <a:pt x="7347" y="5885"/>
                  </a:lnTo>
                  <a:lnTo>
                    <a:pt x="5244" y="1"/>
                  </a:ln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50"/>
            <p:cNvSpPr/>
            <p:nvPr/>
          </p:nvSpPr>
          <p:spPr>
            <a:xfrm flipH="1">
              <a:off x="1837100" y="1832925"/>
              <a:ext cx="65650" cy="427750"/>
            </a:xfrm>
            <a:custGeom>
              <a:avLst/>
              <a:gdLst/>
              <a:ahLst/>
              <a:cxnLst/>
              <a:rect l="l" t="t" r="r" b="b"/>
              <a:pathLst>
                <a:path w="2626" h="17110" extrusionOk="0">
                  <a:moveTo>
                    <a:pt x="2022" y="1"/>
                  </a:moveTo>
                  <a:cubicBezTo>
                    <a:pt x="2022" y="1"/>
                    <a:pt x="1" y="4476"/>
                    <a:pt x="806" y="11128"/>
                  </a:cubicBezTo>
                  <a:cubicBezTo>
                    <a:pt x="1097" y="13485"/>
                    <a:pt x="2626" y="17109"/>
                    <a:pt x="2626" y="17109"/>
                  </a:cubicBezTo>
                  <a:lnTo>
                    <a:pt x="2022"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50"/>
            <p:cNvSpPr/>
            <p:nvPr/>
          </p:nvSpPr>
          <p:spPr>
            <a:xfrm flipH="1">
              <a:off x="1219575" y="1758600"/>
              <a:ext cx="632650" cy="783225"/>
            </a:xfrm>
            <a:custGeom>
              <a:avLst/>
              <a:gdLst/>
              <a:ahLst/>
              <a:cxnLst/>
              <a:rect l="l" t="t" r="r" b="b"/>
              <a:pathLst>
                <a:path w="25306" h="31329" extrusionOk="0">
                  <a:moveTo>
                    <a:pt x="9598" y="1"/>
                  </a:moveTo>
                  <a:cubicBezTo>
                    <a:pt x="7557" y="1"/>
                    <a:pt x="5863" y="13"/>
                    <a:pt x="5370" y="50"/>
                  </a:cubicBezTo>
                  <a:cubicBezTo>
                    <a:pt x="605" y="386"/>
                    <a:pt x="1" y="2981"/>
                    <a:pt x="1" y="2981"/>
                  </a:cubicBezTo>
                  <a:cubicBezTo>
                    <a:pt x="1" y="2981"/>
                    <a:pt x="784" y="28458"/>
                    <a:pt x="978" y="29457"/>
                  </a:cubicBezTo>
                  <a:cubicBezTo>
                    <a:pt x="1246" y="30848"/>
                    <a:pt x="4888" y="31328"/>
                    <a:pt x="9248" y="31328"/>
                  </a:cubicBezTo>
                  <a:cubicBezTo>
                    <a:pt x="16017" y="31328"/>
                    <a:pt x="24518" y="30169"/>
                    <a:pt x="24813" y="29457"/>
                  </a:cubicBezTo>
                  <a:cubicBezTo>
                    <a:pt x="25305" y="28286"/>
                    <a:pt x="24910" y="4443"/>
                    <a:pt x="24134" y="2586"/>
                  </a:cubicBezTo>
                  <a:cubicBezTo>
                    <a:pt x="23351" y="729"/>
                    <a:pt x="19145" y="50"/>
                    <a:pt x="19145" y="50"/>
                  </a:cubicBezTo>
                  <a:cubicBezTo>
                    <a:pt x="19145" y="50"/>
                    <a:pt x="13679" y="1"/>
                    <a:pt x="9598" y="1"/>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50"/>
            <p:cNvSpPr/>
            <p:nvPr/>
          </p:nvSpPr>
          <p:spPr>
            <a:xfrm flipH="1">
              <a:off x="925000" y="1792100"/>
              <a:ext cx="827850" cy="677575"/>
            </a:xfrm>
            <a:custGeom>
              <a:avLst/>
              <a:gdLst/>
              <a:ahLst/>
              <a:cxnLst/>
              <a:rect l="l" t="t" r="r" b="b"/>
              <a:pathLst>
                <a:path w="33114" h="27103" extrusionOk="0">
                  <a:moveTo>
                    <a:pt x="18944" y="1"/>
                  </a:moveTo>
                  <a:lnTo>
                    <a:pt x="14171" y="8734"/>
                  </a:lnTo>
                  <a:cubicBezTo>
                    <a:pt x="13649" y="11337"/>
                    <a:pt x="11307" y="16028"/>
                    <a:pt x="9800" y="16162"/>
                  </a:cubicBezTo>
                  <a:cubicBezTo>
                    <a:pt x="9749" y="16166"/>
                    <a:pt x="9692" y="16168"/>
                    <a:pt x="9630" y="16168"/>
                  </a:cubicBezTo>
                  <a:cubicBezTo>
                    <a:pt x="7870" y="16168"/>
                    <a:pt x="1970" y="14491"/>
                    <a:pt x="1970" y="14491"/>
                  </a:cubicBezTo>
                  <a:lnTo>
                    <a:pt x="1" y="20428"/>
                  </a:lnTo>
                  <a:cubicBezTo>
                    <a:pt x="3223" y="23941"/>
                    <a:pt x="13708" y="27103"/>
                    <a:pt x="13708" y="27103"/>
                  </a:cubicBezTo>
                  <a:cubicBezTo>
                    <a:pt x="33113" y="9122"/>
                    <a:pt x="18944" y="1"/>
                    <a:pt x="18944" y="1"/>
                  </a:cubicBez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50"/>
            <p:cNvSpPr/>
            <p:nvPr/>
          </p:nvSpPr>
          <p:spPr>
            <a:xfrm flipH="1">
              <a:off x="1741250" y="1959350"/>
              <a:ext cx="105000" cy="171550"/>
            </a:xfrm>
            <a:custGeom>
              <a:avLst/>
              <a:gdLst/>
              <a:ahLst/>
              <a:cxnLst/>
              <a:rect l="l" t="t" r="r" b="b"/>
              <a:pathLst>
                <a:path w="4200" h="6862" extrusionOk="0">
                  <a:moveTo>
                    <a:pt x="3916" y="0"/>
                  </a:moveTo>
                  <a:cubicBezTo>
                    <a:pt x="3893" y="53"/>
                    <a:pt x="1402" y="5221"/>
                    <a:pt x="0" y="6862"/>
                  </a:cubicBezTo>
                  <a:lnTo>
                    <a:pt x="440" y="6862"/>
                  </a:lnTo>
                  <a:cubicBezTo>
                    <a:pt x="1865" y="5199"/>
                    <a:pt x="4102" y="329"/>
                    <a:pt x="4199" y="127"/>
                  </a:cubicBezTo>
                  <a:lnTo>
                    <a:pt x="391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 name="Google Shape;1169;p50"/>
            <p:cNvSpPr/>
            <p:nvPr/>
          </p:nvSpPr>
          <p:spPr>
            <a:xfrm flipH="1">
              <a:off x="1400050" y="1991600"/>
              <a:ext cx="304500" cy="202700"/>
            </a:xfrm>
            <a:custGeom>
              <a:avLst/>
              <a:gdLst/>
              <a:ahLst/>
              <a:cxnLst/>
              <a:rect l="l" t="t" r="r" b="b"/>
              <a:pathLst>
                <a:path w="12180" h="8108" extrusionOk="0">
                  <a:moveTo>
                    <a:pt x="11806" y="1"/>
                  </a:moveTo>
                  <a:lnTo>
                    <a:pt x="11508" y="75"/>
                  </a:lnTo>
                  <a:lnTo>
                    <a:pt x="11873" y="1574"/>
                  </a:lnTo>
                  <a:cubicBezTo>
                    <a:pt x="11732" y="2052"/>
                    <a:pt x="10248" y="6907"/>
                    <a:pt x="8383" y="7809"/>
                  </a:cubicBezTo>
                  <a:cubicBezTo>
                    <a:pt x="8115" y="7802"/>
                    <a:pt x="5967" y="7809"/>
                    <a:pt x="75" y="6370"/>
                  </a:cubicBezTo>
                  <a:lnTo>
                    <a:pt x="0" y="6661"/>
                  </a:lnTo>
                  <a:cubicBezTo>
                    <a:pt x="5489" y="8003"/>
                    <a:pt x="7727" y="8107"/>
                    <a:pt x="8286" y="8107"/>
                  </a:cubicBezTo>
                  <a:lnTo>
                    <a:pt x="8428" y="8107"/>
                  </a:lnTo>
                  <a:lnTo>
                    <a:pt x="8480" y="8093"/>
                  </a:lnTo>
                  <a:cubicBezTo>
                    <a:pt x="10568" y="7116"/>
                    <a:pt x="12105" y="1843"/>
                    <a:pt x="12164" y="1619"/>
                  </a:cubicBezTo>
                  <a:lnTo>
                    <a:pt x="12179" y="1582"/>
                  </a:lnTo>
                  <a:lnTo>
                    <a:pt x="1180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 name="Google Shape;1170;p50"/>
            <p:cNvSpPr/>
            <p:nvPr/>
          </p:nvSpPr>
          <p:spPr>
            <a:xfrm flipH="1">
              <a:off x="1225550" y="2248525"/>
              <a:ext cx="488700" cy="293125"/>
            </a:xfrm>
            <a:custGeom>
              <a:avLst/>
              <a:gdLst/>
              <a:ahLst/>
              <a:cxnLst/>
              <a:rect l="l" t="t" r="r" b="b"/>
              <a:pathLst>
                <a:path w="19548" h="11725" extrusionOk="0">
                  <a:moveTo>
                    <a:pt x="19488" y="1"/>
                  </a:moveTo>
                  <a:cubicBezTo>
                    <a:pt x="19223" y="340"/>
                    <a:pt x="13665" y="7551"/>
                    <a:pt x="10849" y="7551"/>
                  </a:cubicBezTo>
                  <a:cubicBezTo>
                    <a:pt x="10814" y="7551"/>
                    <a:pt x="10781" y="7550"/>
                    <a:pt x="10747" y="7548"/>
                  </a:cubicBezTo>
                  <a:cubicBezTo>
                    <a:pt x="7899" y="7369"/>
                    <a:pt x="1" y="3760"/>
                    <a:pt x="1" y="3759"/>
                  </a:cubicBezTo>
                  <a:lnTo>
                    <a:pt x="1" y="3759"/>
                  </a:lnTo>
                  <a:lnTo>
                    <a:pt x="11859" y="11725"/>
                  </a:lnTo>
                  <a:cubicBezTo>
                    <a:pt x="16430" y="11329"/>
                    <a:pt x="19100" y="10337"/>
                    <a:pt x="19302" y="9853"/>
                  </a:cubicBezTo>
                  <a:cubicBezTo>
                    <a:pt x="19496" y="9375"/>
                    <a:pt x="19548" y="5050"/>
                    <a:pt x="19488" y="1"/>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 name="Google Shape;1171;p50"/>
            <p:cNvSpPr/>
            <p:nvPr/>
          </p:nvSpPr>
          <p:spPr>
            <a:xfrm flipH="1">
              <a:off x="1439225" y="1758500"/>
              <a:ext cx="242775" cy="333075"/>
            </a:xfrm>
            <a:custGeom>
              <a:avLst/>
              <a:gdLst/>
              <a:ahLst/>
              <a:cxnLst/>
              <a:rect l="l" t="t" r="r" b="b"/>
              <a:pathLst>
                <a:path w="9711" h="13323" extrusionOk="0">
                  <a:moveTo>
                    <a:pt x="2689" y="0"/>
                  </a:moveTo>
                  <a:cubicBezTo>
                    <a:pt x="1689" y="0"/>
                    <a:pt x="776" y="3"/>
                    <a:pt x="53" y="10"/>
                  </a:cubicBezTo>
                  <a:cubicBezTo>
                    <a:pt x="53" y="10"/>
                    <a:pt x="1" y="13292"/>
                    <a:pt x="911" y="13322"/>
                  </a:cubicBezTo>
                  <a:cubicBezTo>
                    <a:pt x="912" y="13322"/>
                    <a:pt x="913" y="13322"/>
                    <a:pt x="915" y="13322"/>
                  </a:cubicBezTo>
                  <a:cubicBezTo>
                    <a:pt x="1954" y="13322"/>
                    <a:pt x="9711" y="25"/>
                    <a:pt x="9711" y="25"/>
                  </a:cubicBezTo>
                  <a:cubicBezTo>
                    <a:pt x="7733" y="14"/>
                    <a:pt x="4981" y="0"/>
                    <a:pt x="26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 name="Google Shape;1172;p50"/>
            <p:cNvSpPr/>
            <p:nvPr/>
          </p:nvSpPr>
          <p:spPr>
            <a:xfrm flipH="1">
              <a:off x="1483775" y="1520825"/>
              <a:ext cx="168750" cy="366200"/>
            </a:xfrm>
            <a:custGeom>
              <a:avLst/>
              <a:gdLst/>
              <a:ahLst/>
              <a:cxnLst/>
              <a:rect l="l" t="t" r="r" b="b"/>
              <a:pathLst>
                <a:path w="6750" h="14648" extrusionOk="0">
                  <a:moveTo>
                    <a:pt x="5077" y="1"/>
                  </a:moveTo>
                  <a:cubicBezTo>
                    <a:pt x="4703" y="1"/>
                    <a:pt x="4370" y="716"/>
                    <a:pt x="4370" y="716"/>
                  </a:cubicBezTo>
                  <a:cubicBezTo>
                    <a:pt x="4236" y="1030"/>
                    <a:pt x="4154" y="1365"/>
                    <a:pt x="4117" y="1708"/>
                  </a:cubicBezTo>
                  <a:cubicBezTo>
                    <a:pt x="2983" y="880"/>
                    <a:pt x="1186" y="299"/>
                    <a:pt x="1186" y="299"/>
                  </a:cubicBezTo>
                  <a:cubicBezTo>
                    <a:pt x="1186" y="299"/>
                    <a:pt x="187" y="7518"/>
                    <a:pt x="276" y="11277"/>
                  </a:cubicBezTo>
                  <a:cubicBezTo>
                    <a:pt x="276" y="11277"/>
                    <a:pt x="0" y="14640"/>
                    <a:pt x="2290" y="14648"/>
                  </a:cubicBezTo>
                  <a:cubicBezTo>
                    <a:pt x="3953" y="14648"/>
                    <a:pt x="6750" y="9524"/>
                    <a:pt x="6750" y="9524"/>
                  </a:cubicBezTo>
                  <a:cubicBezTo>
                    <a:pt x="6384" y="8950"/>
                    <a:pt x="5004" y="2782"/>
                    <a:pt x="5004" y="2782"/>
                  </a:cubicBezTo>
                  <a:cubicBezTo>
                    <a:pt x="4967" y="2648"/>
                    <a:pt x="4915" y="2521"/>
                    <a:pt x="4840" y="2409"/>
                  </a:cubicBezTo>
                  <a:lnTo>
                    <a:pt x="5273" y="1529"/>
                  </a:lnTo>
                  <a:cubicBezTo>
                    <a:pt x="6019" y="754"/>
                    <a:pt x="5579" y="142"/>
                    <a:pt x="5168" y="15"/>
                  </a:cubicBezTo>
                  <a:cubicBezTo>
                    <a:pt x="5138" y="5"/>
                    <a:pt x="5108" y="1"/>
                    <a:pt x="5077" y="1"/>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50"/>
            <p:cNvSpPr/>
            <p:nvPr/>
          </p:nvSpPr>
          <p:spPr>
            <a:xfrm flipH="1">
              <a:off x="1538600" y="1639225"/>
              <a:ext cx="105725" cy="103125"/>
            </a:xfrm>
            <a:custGeom>
              <a:avLst/>
              <a:gdLst/>
              <a:ahLst/>
              <a:cxnLst/>
              <a:rect l="l" t="t" r="r" b="b"/>
              <a:pathLst>
                <a:path w="4229" h="4125" extrusionOk="0">
                  <a:moveTo>
                    <a:pt x="3886" y="0"/>
                  </a:moveTo>
                  <a:lnTo>
                    <a:pt x="3886" y="0"/>
                  </a:lnTo>
                  <a:cubicBezTo>
                    <a:pt x="2297" y="955"/>
                    <a:pt x="164" y="1477"/>
                    <a:pt x="164" y="1477"/>
                  </a:cubicBezTo>
                  <a:cubicBezTo>
                    <a:pt x="120" y="2342"/>
                    <a:pt x="23" y="3483"/>
                    <a:pt x="0" y="4124"/>
                  </a:cubicBezTo>
                  <a:cubicBezTo>
                    <a:pt x="4229" y="1813"/>
                    <a:pt x="3886" y="0"/>
                    <a:pt x="3886" y="0"/>
                  </a:cubicBezTo>
                  <a:close/>
                </a:path>
              </a:pathLst>
            </a:custGeom>
            <a:solidFill>
              <a:srgbClr val="E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50"/>
            <p:cNvSpPr/>
            <p:nvPr/>
          </p:nvSpPr>
          <p:spPr>
            <a:xfrm flipH="1">
              <a:off x="1514625" y="1505225"/>
              <a:ext cx="148725" cy="172650"/>
            </a:xfrm>
            <a:custGeom>
              <a:avLst/>
              <a:gdLst/>
              <a:ahLst/>
              <a:cxnLst/>
              <a:rect l="l" t="t" r="r" b="b"/>
              <a:pathLst>
                <a:path w="5949" h="6906" extrusionOk="0">
                  <a:moveTo>
                    <a:pt x="1555" y="1"/>
                  </a:moveTo>
                  <a:cubicBezTo>
                    <a:pt x="1333" y="1"/>
                    <a:pt x="1099" y="7"/>
                    <a:pt x="851" y="20"/>
                  </a:cubicBezTo>
                  <a:cubicBezTo>
                    <a:pt x="851" y="20"/>
                    <a:pt x="821" y="1616"/>
                    <a:pt x="470" y="2123"/>
                  </a:cubicBezTo>
                  <a:cubicBezTo>
                    <a:pt x="127" y="2638"/>
                    <a:pt x="1" y="5897"/>
                    <a:pt x="470" y="6621"/>
                  </a:cubicBezTo>
                  <a:cubicBezTo>
                    <a:pt x="578" y="6784"/>
                    <a:pt x="896" y="6905"/>
                    <a:pt x="1338" y="6905"/>
                  </a:cubicBezTo>
                  <a:cubicBezTo>
                    <a:pt x="1907" y="6905"/>
                    <a:pt x="2679" y="6704"/>
                    <a:pt x="3468" y="6128"/>
                  </a:cubicBezTo>
                  <a:cubicBezTo>
                    <a:pt x="4871" y="5099"/>
                    <a:pt x="5266" y="2481"/>
                    <a:pt x="5266" y="2481"/>
                  </a:cubicBezTo>
                  <a:cubicBezTo>
                    <a:pt x="5266" y="2481"/>
                    <a:pt x="5949" y="1"/>
                    <a:pt x="1555" y="1"/>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50"/>
            <p:cNvSpPr/>
            <p:nvPr/>
          </p:nvSpPr>
          <p:spPr>
            <a:xfrm flipH="1">
              <a:off x="1567675" y="1582350"/>
              <a:ext cx="92700" cy="95375"/>
            </a:xfrm>
            <a:custGeom>
              <a:avLst/>
              <a:gdLst/>
              <a:ahLst/>
              <a:cxnLst/>
              <a:rect l="l" t="t" r="r" b="b"/>
              <a:pathLst>
                <a:path w="3708" h="3815" extrusionOk="0">
                  <a:moveTo>
                    <a:pt x="3528" y="1"/>
                  </a:moveTo>
                  <a:cubicBezTo>
                    <a:pt x="3528" y="1"/>
                    <a:pt x="3050" y="287"/>
                    <a:pt x="2181" y="287"/>
                  </a:cubicBezTo>
                  <a:cubicBezTo>
                    <a:pt x="1861" y="287"/>
                    <a:pt x="1489" y="249"/>
                    <a:pt x="1067" y="142"/>
                  </a:cubicBezTo>
                  <a:cubicBezTo>
                    <a:pt x="1033" y="134"/>
                    <a:pt x="999" y="130"/>
                    <a:pt x="965" y="130"/>
                  </a:cubicBezTo>
                  <a:cubicBezTo>
                    <a:pt x="651" y="130"/>
                    <a:pt x="324" y="439"/>
                    <a:pt x="75" y="560"/>
                  </a:cubicBezTo>
                  <a:cubicBezTo>
                    <a:pt x="1" y="1693"/>
                    <a:pt x="61" y="3096"/>
                    <a:pt x="351" y="3543"/>
                  </a:cubicBezTo>
                  <a:cubicBezTo>
                    <a:pt x="442" y="3681"/>
                    <a:pt x="706" y="3814"/>
                    <a:pt x="1126" y="3814"/>
                  </a:cubicBezTo>
                  <a:cubicBezTo>
                    <a:pt x="1703" y="3814"/>
                    <a:pt x="2577" y="3563"/>
                    <a:pt x="3707" y="2730"/>
                  </a:cubicBezTo>
                  <a:lnTo>
                    <a:pt x="3528" y="1"/>
                  </a:lnTo>
                  <a:close/>
                </a:path>
              </a:pathLst>
            </a:custGeom>
            <a:solidFill>
              <a:srgbClr val="E9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50"/>
            <p:cNvSpPr/>
            <p:nvPr/>
          </p:nvSpPr>
          <p:spPr>
            <a:xfrm flipH="1">
              <a:off x="1639825" y="1570050"/>
              <a:ext cx="7675" cy="16050"/>
            </a:xfrm>
            <a:custGeom>
              <a:avLst/>
              <a:gdLst/>
              <a:ahLst/>
              <a:cxnLst/>
              <a:rect l="l" t="t" r="r" b="b"/>
              <a:pathLst>
                <a:path w="307" h="642" extrusionOk="0">
                  <a:moveTo>
                    <a:pt x="142" y="0"/>
                  </a:moveTo>
                  <a:cubicBezTo>
                    <a:pt x="60" y="8"/>
                    <a:pt x="0" y="149"/>
                    <a:pt x="8" y="328"/>
                  </a:cubicBezTo>
                  <a:cubicBezTo>
                    <a:pt x="15" y="500"/>
                    <a:pt x="90" y="642"/>
                    <a:pt x="172" y="642"/>
                  </a:cubicBezTo>
                  <a:cubicBezTo>
                    <a:pt x="247" y="634"/>
                    <a:pt x="306" y="493"/>
                    <a:pt x="299" y="314"/>
                  </a:cubicBezTo>
                  <a:cubicBezTo>
                    <a:pt x="291" y="142"/>
                    <a:pt x="224" y="0"/>
                    <a:pt x="142" y="0"/>
                  </a:cubicBezTo>
                  <a:close/>
                </a:path>
              </a:pathLst>
            </a:custGeom>
            <a:solidFill>
              <a:srgbClr val="3B26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50"/>
            <p:cNvSpPr/>
            <p:nvPr/>
          </p:nvSpPr>
          <p:spPr>
            <a:xfrm flipH="1">
              <a:off x="1608875" y="1568925"/>
              <a:ext cx="7675" cy="15875"/>
            </a:xfrm>
            <a:custGeom>
              <a:avLst/>
              <a:gdLst/>
              <a:ahLst/>
              <a:cxnLst/>
              <a:rect l="l" t="t" r="r" b="b"/>
              <a:pathLst>
                <a:path w="307" h="635" extrusionOk="0">
                  <a:moveTo>
                    <a:pt x="141" y="0"/>
                  </a:moveTo>
                  <a:cubicBezTo>
                    <a:pt x="139" y="0"/>
                    <a:pt x="137" y="0"/>
                    <a:pt x="135" y="1"/>
                  </a:cubicBezTo>
                  <a:cubicBezTo>
                    <a:pt x="60" y="1"/>
                    <a:pt x="0" y="142"/>
                    <a:pt x="8" y="321"/>
                  </a:cubicBezTo>
                  <a:cubicBezTo>
                    <a:pt x="15" y="500"/>
                    <a:pt x="83" y="635"/>
                    <a:pt x="165" y="635"/>
                  </a:cubicBezTo>
                  <a:cubicBezTo>
                    <a:pt x="247" y="635"/>
                    <a:pt x="306" y="485"/>
                    <a:pt x="299" y="306"/>
                  </a:cubicBezTo>
                  <a:cubicBezTo>
                    <a:pt x="292" y="139"/>
                    <a:pt x="220" y="0"/>
                    <a:pt x="141" y="0"/>
                  </a:cubicBezTo>
                  <a:close/>
                </a:path>
              </a:pathLst>
            </a:custGeom>
            <a:solidFill>
              <a:srgbClr val="3B261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50"/>
            <p:cNvSpPr/>
            <p:nvPr/>
          </p:nvSpPr>
          <p:spPr>
            <a:xfrm flipH="1">
              <a:off x="1577000" y="1540250"/>
              <a:ext cx="47650" cy="19200"/>
            </a:xfrm>
            <a:custGeom>
              <a:avLst/>
              <a:gdLst/>
              <a:ahLst/>
              <a:cxnLst/>
              <a:rect l="l" t="t" r="r" b="b"/>
              <a:pathLst>
                <a:path w="1906" h="768" extrusionOk="0">
                  <a:moveTo>
                    <a:pt x="938" y="0"/>
                  </a:moveTo>
                  <a:cubicBezTo>
                    <a:pt x="561" y="0"/>
                    <a:pt x="213" y="245"/>
                    <a:pt x="213" y="245"/>
                  </a:cubicBezTo>
                  <a:cubicBezTo>
                    <a:pt x="0" y="567"/>
                    <a:pt x="226" y="589"/>
                    <a:pt x="292" y="589"/>
                  </a:cubicBezTo>
                  <a:cubicBezTo>
                    <a:pt x="303" y="589"/>
                    <a:pt x="310" y="588"/>
                    <a:pt x="310" y="588"/>
                  </a:cubicBezTo>
                  <a:cubicBezTo>
                    <a:pt x="370" y="517"/>
                    <a:pt x="467" y="490"/>
                    <a:pt x="580" y="490"/>
                  </a:cubicBezTo>
                  <a:cubicBezTo>
                    <a:pt x="943" y="490"/>
                    <a:pt x="1478" y="767"/>
                    <a:pt x="1540" y="767"/>
                  </a:cubicBezTo>
                  <a:cubicBezTo>
                    <a:pt x="1543" y="767"/>
                    <a:pt x="1545" y="768"/>
                    <a:pt x="1548" y="768"/>
                  </a:cubicBezTo>
                  <a:cubicBezTo>
                    <a:pt x="1640" y="768"/>
                    <a:pt x="1906" y="649"/>
                    <a:pt x="1436" y="193"/>
                  </a:cubicBezTo>
                  <a:cubicBezTo>
                    <a:pt x="1283" y="50"/>
                    <a:pt x="1108" y="0"/>
                    <a:pt x="938" y="0"/>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50"/>
            <p:cNvSpPr/>
            <p:nvPr/>
          </p:nvSpPr>
          <p:spPr>
            <a:xfrm flipH="1">
              <a:off x="1629400" y="1542350"/>
              <a:ext cx="34075" cy="13700"/>
            </a:xfrm>
            <a:custGeom>
              <a:avLst/>
              <a:gdLst/>
              <a:ahLst/>
              <a:cxnLst/>
              <a:rect l="l" t="t" r="r" b="b"/>
              <a:pathLst>
                <a:path w="1363" h="548" extrusionOk="0">
                  <a:moveTo>
                    <a:pt x="542" y="1"/>
                  </a:moveTo>
                  <a:cubicBezTo>
                    <a:pt x="406" y="1"/>
                    <a:pt x="273" y="50"/>
                    <a:pt x="177" y="198"/>
                  </a:cubicBezTo>
                  <a:cubicBezTo>
                    <a:pt x="1" y="476"/>
                    <a:pt x="45" y="547"/>
                    <a:pt x="181" y="547"/>
                  </a:cubicBezTo>
                  <a:cubicBezTo>
                    <a:pt x="326" y="547"/>
                    <a:pt x="576" y="466"/>
                    <a:pt x="776" y="466"/>
                  </a:cubicBezTo>
                  <a:cubicBezTo>
                    <a:pt x="872" y="466"/>
                    <a:pt x="957" y="485"/>
                    <a:pt x="1012" y="542"/>
                  </a:cubicBezTo>
                  <a:cubicBezTo>
                    <a:pt x="1012" y="542"/>
                    <a:pt x="1363" y="542"/>
                    <a:pt x="1079" y="191"/>
                  </a:cubicBezTo>
                  <a:cubicBezTo>
                    <a:pt x="1079" y="191"/>
                    <a:pt x="808" y="1"/>
                    <a:pt x="542" y="1"/>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50"/>
            <p:cNvSpPr/>
            <p:nvPr/>
          </p:nvSpPr>
          <p:spPr>
            <a:xfrm flipH="1">
              <a:off x="1547175" y="1545425"/>
              <a:ext cx="48500" cy="50375"/>
            </a:xfrm>
            <a:custGeom>
              <a:avLst/>
              <a:gdLst/>
              <a:ahLst/>
              <a:cxnLst/>
              <a:rect l="l" t="t" r="r" b="b"/>
              <a:pathLst>
                <a:path w="1940" h="2015" extrusionOk="0">
                  <a:moveTo>
                    <a:pt x="1768" y="1"/>
                  </a:moveTo>
                  <a:cubicBezTo>
                    <a:pt x="1768" y="16"/>
                    <a:pt x="1470" y="1455"/>
                    <a:pt x="1" y="1843"/>
                  </a:cubicBezTo>
                  <a:lnTo>
                    <a:pt x="46" y="2015"/>
                  </a:lnTo>
                  <a:cubicBezTo>
                    <a:pt x="1627" y="1597"/>
                    <a:pt x="1940" y="46"/>
                    <a:pt x="1940" y="31"/>
                  </a:cubicBezTo>
                  <a:lnTo>
                    <a:pt x="1768" y="1"/>
                  </a:lnTo>
                  <a:close/>
                </a:path>
              </a:pathLst>
            </a:custGeom>
            <a:solidFill>
              <a:srgbClr val="E9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50"/>
            <p:cNvSpPr/>
            <p:nvPr/>
          </p:nvSpPr>
          <p:spPr>
            <a:xfrm flipH="1">
              <a:off x="1516775" y="1605275"/>
              <a:ext cx="55025" cy="47200"/>
            </a:xfrm>
            <a:custGeom>
              <a:avLst/>
              <a:gdLst/>
              <a:ahLst/>
              <a:cxnLst/>
              <a:rect l="l" t="t" r="r" b="b"/>
              <a:pathLst>
                <a:path w="2201" h="1888" extrusionOk="0">
                  <a:moveTo>
                    <a:pt x="2051" y="1"/>
                  </a:moveTo>
                  <a:cubicBezTo>
                    <a:pt x="2044" y="16"/>
                    <a:pt x="1231" y="1239"/>
                    <a:pt x="0" y="1724"/>
                  </a:cubicBezTo>
                  <a:lnTo>
                    <a:pt x="60" y="1888"/>
                  </a:lnTo>
                  <a:cubicBezTo>
                    <a:pt x="1350" y="1373"/>
                    <a:pt x="2171" y="150"/>
                    <a:pt x="2200" y="98"/>
                  </a:cubicBezTo>
                  <a:lnTo>
                    <a:pt x="2051" y="1"/>
                  </a:lnTo>
                  <a:close/>
                </a:path>
              </a:pathLst>
            </a:custGeom>
            <a:solidFill>
              <a:srgbClr val="E9F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50"/>
            <p:cNvSpPr/>
            <p:nvPr/>
          </p:nvSpPr>
          <p:spPr>
            <a:xfrm flipH="1">
              <a:off x="1655675" y="2163700"/>
              <a:ext cx="51500" cy="140225"/>
            </a:xfrm>
            <a:custGeom>
              <a:avLst/>
              <a:gdLst/>
              <a:ahLst/>
              <a:cxnLst/>
              <a:rect l="l" t="t" r="r" b="b"/>
              <a:pathLst>
                <a:path w="2060" h="5609" extrusionOk="0">
                  <a:moveTo>
                    <a:pt x="1776" y="0"/>
                  </a:moveTo>
                  <a:lnTo>
                    <a:pt x="1" y="5519"/>
                  </a:lnTo>
                  <a:lnTo>
                    <a:pt x="284" y="5609"/>
                  </a:lnTo>
                  <a:lnTo>
                    <a:pt x="2059" y="90"/>
                  </a:lnTo>
                  <a:lnTo>
                    <a:pt x="177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50"/>
            <p:cNvSpPr/>
            <p:nvPr/>
          </p:nvSpPr>
          <p:spPr>
            <a:xfrm flipH="1">
              <a:off x="1423925" y="1421625"/>
              <a:ext cx="83750" cy="83750"/>
            </a:xfrm>
            <a:custGeom>
              <a:avLst/>
              <a:gdLst/>
              <a:ahLst/>
              <a:cxnLst/>
              <a:rect l="l" t="t" r="r" b="b"/>
              <a:pathLst>
                <a:path w="3350" h="3350" extrusionOk="0">
                  <a:moveTo>
                    <a:pt x="1679" y="1"/>
                  </a:moveTo>
                  <a:cubicBezTo>
                    <a:pt x="754" y="1"/>
                    <a:pt x="1" y="747"/>
                    <a:pt x="1" y="1671"/>
                  </a:cubicBezTo>
                  <a:cubicBezTo>
                    <a:pt x="1" y="2596"/>
                    <a:pt x="754" y="3349"/>
                    <a:pt x="1679" y="3349"/>
                  </a:cubicBezTo>
                  <a:cubicBezTo>
                    <a:pt x="2604" y="3349"/>
                    <a:pt x="3350" y="2596"/>
                    <a:pt x="3350" y="1671"/>
                  </a:cubicBezTo>
                  <a:cubicBezTo>
                    <a:pt x="3350" y="747"/>
                    <a:pt x="2604" y="1"/>
                    <a:pt x="1679" y="1"/>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50"/>
            <p:cNvSpPr/>
            <p:nvPr/>
          </p:nvSpPr>
          <p:spPr>
            <a:xfrm flipH="1">
              <a:off x="1538025" y="1482950"/>
              <a:ext cx="112450" cy="59925"/>
            </a:xfrm>
            <a:custGeom>
              <a:avLst/>
              <a:gdLst/>
              <a:ahLst/>
              <a:cxnLst/>
              <a:rect l="l" t="t" r="r" b="b"/>
              <a:pathLst>
                <a:path w="4498" h="2397" extrusionOk="0">
                  <a:moveTo>
                    <a:pt x="2552" y="1"/>
                  </a:moveTo>
                  <a:cubicBezTo>
                    <a:pt x="2482" y="1"/>
                    <a:pt x="2412" y="3"/>
                    <a:pt x="2342" y="9"/>
                  </a:cubicBezTo>
                  <a:cubicBezTo>
                    <a:pt x="1768" y="46"/>
                    <a:pt x="1223" y="255"/>
                    <a:pt x="716" y="501"/>
                  </a:cubicBezTo>
                  <a:cubicBezTo>
                    <a:pt x="522" y="583"/>
                    <a:pt x="351" y="710"/>
                    <a:pt x="209" y="867"/>
                  </a:cubicBezTo>
                  <a:cubicBezTo>
                    <a:pt x="105" y="1001"/>
                    <a:pt x="0" y="1299"/>
                    <a:pt x="179" y="1418"/>
                  </a:cubicBezTo>
                  <a:cubicBezTo>
                    <a:pt x="366" y="1530"/>
                    <a:pt x="582" y="1597"/>
                    <a:pt x="798" y="1612"/>
                  </a:cubicBezTo>
                  <a:cubicBezTo>
                    <a:pt x="855" y="1618"/>
                    <a:pt x="911" y="1621"/>
                    <a:pt x="967" y="1621"/>
                  </a:cubicBezTo>
                  <a:cubicBezTo>
                    <a:pt x="1057" y="1621"/>
                    <a:pt x="1146" y="1614"/>
                    <a:pt x="1238" y="1605"/>
                  </a:cubicBezTo>
                  <a:cubicBezTo>
                    <a:pt x="1442" y="1585"/>
                    <a:pt x="1651" y="1553"/>
                    <a:pt x="1854" y="1553"/>
                  </a:cubicBezTo>
                  <a:cubicBezTo>
                    <a:pt x="2022" y="1553"/>
                    <a:pt x="2186" y="1575"/>
                    <a:pt x="2342" y="1642"/>
                  </a:cubicBezTo>
                  <a:cubicBezTo>
                    <a:pt x="2745" y="1814"/>
                    <a:pt x="2998" y="2246"/>
                    <a:pt x="3416" y="2366"/>
                  </a:cubicBezTo>
                  <a:cubicBezTo>
                    <a:pt x="3488" y="2386"/>
                    <a:pt x="3562" y="2396"/>
                    <a:pt x="3635" y="2396"/>
                  </a:cubicBezTo>
                  <a:cubicBezTo>
                    <a:pt x="3750" y="2396"/>
                    <a:pt x="3863" y="2371"/>
                    <a:pt x="3968" y="2321"/>
                  </a:cubicBezTo>
                  <a:cubicBezTo>
                    <a:pt x="4303" y="2172"/>
                    <a:pt x="4497" y="1776"/>
                    <a:pt x="4475" y="1404"/>
                  </a:cubicBezTo>
                  <a:cubicBezTo>
                    <a:pt x="4430" y="1031"/>
                    <a:pt x="4244" y="688"/>
                    <a:pt x="3945" y="456"/>
                  </a:cubicBezTo>
                  <a:cubicBezTo>
                    <a:pt x="3560" y="143"/>
                    <a:pt x="3053" y="1"/>
                    <a:pt x="2552" y="1"/>
                  </a:cubicBezTo>
                  <a:close/>
                </a:path>
              </a:pathLst>
            </a:custGeom>
            <a:solidFill>
              <a:srgbClr val="3425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50"/>
            <p:cNvSpPr/>
            <p:nvPr/>
          </p:nvSpPr>
          <p:spPr>
            <a:xfrm flipH="1">
              <a:off x="1483775" y="1758925"/>
              <a:ext cx="159800" cy="253400"/>
            </a:xfrm>
            <a:custGeom>
              <a:avLst/>
              <a:gdLst/>
              <a:ahLst/>
              <a:cxnLst/>
              <a:rect l="l" t="t" r="r" b="b"/>
              <a:pathLst>
                <a:path w="6392" h="10136" extrusionOk="0">
                  <a:moveTo>
                    <a:pt x="6392" y="0"/>
                  </a:moveTo>
                  <a:lnTo>
                    <a:pt x="0" y="3118"/>
                  </a:lnTo>
                  <a:lnTo>
                    <a:pt x="0" y="10135"/>
                  </a:lnTo>
                  <a:lnTo>
                    <a:pt x="6392" y="0"/>
                  </a:ln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50"/>
            <p:cNvSpPr/>
            <p:nvPr/>
          </p:nvSpPr>
          <p:spPr>
            <a:xfrm flipH="1">
              <a:off x="2023350" y="2281125"/>
              <a:ext cx="148450" cy="63075"/>
            </a:xfrm>
            <a:custGeom>
              <a:avLst/>
              <a:gdLst/>
              <a:ahLst/>
              <a:cxnLst/>
              <a:rect l="l" t="t" r="r" b="b"/>
              <a:pathLst>
                <a:path w="5938" h="2523" extrusionOk="0">
                  <a:moveTo>
                    <a:pt x="1007" y="1"/>
                  </a:moveTo>
                  <a:cubicBezTo>
                    <a:pt x="459" y="1"/>
                    <a:pt x="80" y="114"/>
                    <a:pt x="53" y="405"/>
                  </a:cubicBezTo>
                  <a:cubicBezTo>
                    <a:pt x="1" y="964"/>
                    <a:pt x="5154" y="2523"/>
                    <a:pt x="5154" y="2523"/>
                  </a:cubicBezTo>
                  <a:cubicBezTo>
                    <a:pt x="5154" y="2523"/>
                    <a:pt x="5937" y="1769"/>
                    <a:pt x="5632" y="1262"/>
                  </a:cubicBezTo>
                  <a:cubicBezTo>
                    <a:pt x="5406" y="889"/>
                    <a:pt x="2541" y="1"/>
                    <a:pt x="10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50"/>
            <p:cNvSpPr/>
            <p:nvPr/>
          </p:nvSpPr>
          <p:spPr>
            <a:xfrm flipH="1">
              <a:off x="2050050" y="2304650"/>
              <a:ext cx="137400" cy="75400"/>
            </a:xfrm>
            <a:custGeom>
              <a:avLst/>
              <a:gdLst/>
              <a:ahLst/>
              <a:cxnLst/>
              <a:rect l="l" t="t" r="r" b="b"/>
              <a:pathLst>
                <a:path w="5496" h="3016" extrusionOk="0">
                  <a:moveTo>
                    <a:pt x="651" y="0"/>
                  </a:moveTo>
                  <a:cubicBezTo>
                    <a:pt x="418" y="0"/>
                    <a:pt x="255" y="70"/>
                    <a:pt x="194" y="232"/>
                  </a:cubicBezTo>
                  <a:cubicBezTo>
                    <a:pt x="0" y="761"/>
                    <a:pt x="3647" y="3013"/>
                    <a:pt x="3647" y="3013"/>
                  </a:cubicBezTo>
                  <a:cubicBezTo>
                    <a:pt x="3647" y="3013"/>
                    <a:pt x="3716" y="3016"/>
                    <a:pt x="3826" y="3016"/>
                  </a:cubicBezTo>
                  <a:cubicBezTo>
                    <a:pt x="4292" y="3016"/>
                    <a:pt x="5495" y="2972"/>
                    <a:pt x="5363" y="2514"/>
                  </a:cubicBezTo>
                  <a:cubicBezTo>
                    <a:pt x="5224" y="2035"/>
                    <a:pt x="1914" y="0"/>
                    <a:pt x="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50"/>
            <p:cNvSpPr/>
            <p:nvPr/>
          </p:nvSpPr>
          <p:spPr>
            <a:xfrm flipH="1">
              <a:off x="1937225" y="2233550"/>
              <a:ext cx="102600" cy="94975"/>
            </a:xfrm>
            <a:custGeom>
              <a:avLst/>
              <a:gdLst/>
              <a:ahLst/>
              <a:cxnLst/>
              <a:rect l="l" t="t" r="r" b="b"/>
              <a:pathLst>
                <a:path w="4104" h="3799" extrusionOk="0">
                  <a:moveTo>
                    <a:pt x="811" y="0"/>
                  </a:moveTo>
                  <a:cubicBezTo>
                    <a:pt x="1" y="0"/>
                    <a:pt x="599" y="1905"/>
                    <a:pt x="599" y="1905"/>
                  </a:cubicBezTo>
                  <a:cubicBezTo>
                    <a:pt x="599" y="1905"/>
                    <a:pt x="2660" y="3798"/>
                    <a:pt x="3457" y="3798"/>
                  </a:cubicBezTo>
                  <a:cubicBezTo>
                    <a:pt x="3580" y="3798"/>
                    <a:pt x="3673" y="3753"/>
                    <a:pt x="3724" y="3650"/>
                  </a:cubicBezTo>
                  <a:cubicBezTo>
                    <a:pt x="4104" y="2867"/>
                    <a:pt x="919" y="10"/>
                    <a:pt x="919" y="10"/>
                  </a:cubicBezTo>
                  <a:cubicBezTo>
                    <a:pt x="881" y="4"/>
                    <a:pt x="845" y="0"/>
                    <a:pt x="811" y="0"/>
                  </a:cubicBezTo>
                  <a:close/>
                </a:path>
              </a:pathLst>
            </a:custGeom>
            <a:solidFill>
              <a:srgbClr val="2B9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50"/>
            <p:cNvSpPr/>
            <p:nvPr/>
          </p:nvSpPr>
          <p:spPr>
            <a:xfrm flipH="1">
              <a:off x="1660350" y="4295394"/>
              <a:ext cx="543625" cy="175700"/>
            </a:xfrm>
            <a:custGeom>
              <a:avLst/>
              <a:gdLst/>
              <a:ahLst/>
              <a:cxnLst/>
              <a:rect l="l" t="t" r="r" b="b"/>
              <a:pathLst>
                <a:path w="21745" h="7028" extrusionOk="0">
                  <a:moveTo>
                    <a:pt x="20783" y="1"/>
                  </a:moveTo>
                  <a:lnTo>
                    <a:pt x="15092" y="15"/>
                  </a:lnTo>
                  <a:cubicBezTo>
                    <a:pt x="14123" y="493"/>
                    <a:pt x="945" y="5296"/>
                    <a:pt x="549" y="5900"/>
                  </a:cubicBezTo>
                  <a:cubicBezTo>
                    <a:pt x="1" y="6740"/>
                    <a:pt x="1911" y="7028"/>
                    <a:pt x="4781" y="7028"/>
                  </a:cubicBezTo>
                  <a:cubicBezTo>
                    <a:pt x="11004" y="7028"/>
                    <a:pt x="21745" y="5676"/>
                    <a:pt x="21745" y="5676"/>
                  </a:cubicBezTo>
                  <a:lnTo>
                    <a:pt x="20783" y="1"/>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50"/>
            <p:cNvSpPr/>
            <p:nvPr/>
          </p:nvSpPr>
          <p:spPr>
            <a:xfrm flipH="1">
              <a:off x="1674875" y="4255650"/>
              <a:ext cx="166725" cy="42525"/>
            </a:xfrm>
            <a:custGeom>
              <a:avLst/>
              <a:gdLst/>
              <a:ahLst/>
              <a:cxnLst/>
              <a:rect l="l" t="t" r="r" b="b"/>
              <a:pathLst>
                <a:path w="6669" h="1701" extrusionOk="0">
                  <a:moveTo>
                    <a:pt x="1" y="0"/>
                  </a:moveTo>
                  <a:lnTo>
                    <a:pt x="597" y="1700"/>
                  </a:lnTo>
                  <a:lnTo>
                    <a:pt x="6288" y="1686"/>
                  </a:lnTo>
                  <a:lnTo>
                    <a:pt x="6668" y="254"/>
                  </a:lnTo>
                  <a:lnTo>
                    <a:pt x="1" y="0"/>
                  </a:ln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50"/>
            <p:cNvSpPr/>
            <p:nvPr/>
          </p:nvSpPr>
          <p:spPr>
            <a:xfrm flipH="1">
              <a:off x="1684400" y="4295394"/>
              <a:ext cx="298525" cy="72850"/>
            </a:xfrm>
            <a:custGeom>
              <a:avLst/>
              <a:gdLst/>
              <a:ahLst/>
              <a:cxnLst/>
              <a:rect l="l" t="t" r="r" b="b"/>
              <a:pathLst>
                <a:path w="11941" h="2914" extrusionOk="0">
                  <a:moveTo>
                    <a:pt x="11941" y="1"/>
                  </a:moveTo>
                  <a:lnTo>
                    <a:pt x="6250" y="8"/>
                  </a:lnTo>
                  <a:cubicBezTo>
                    <a:pt x="5840" y="217"/>
                    <a:pt x="3036" y="1224"/>
                    <a:pt x="1" y="2342"/>
                  </a:cubicBezTo>
                  <a:cubicBezTo>
                    <a:pt x="1521" y="2749"/>
                    <a:pt x="2897" y="2913"/>
                    <a:pt x="4128" y="2913"/>
                  </a:cubicBezTo>
                  <a:cubicBezTo>
                    <a:pt x="9316" y="2913"/>
                    <a:pt x="11941" y="1"/>
                    <a:pt x="11941" y="1"/>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50"/>
            <p:cNvSpPr/>
            <p:nvPr/>
          </p:nvSpPr>
          <p:spPr>
            <a:xfrm flipH="1">
              <a:off x="1093350" y="4336219"/>
              <a:ext cx="314750" cy="210175"/>
            </a:xfrm>
            <a:custGeom>
              <a:avLst/>
              <a:gdLst/>
              <a:ahLst/>
              <a:cxnLst/>
              <a:rect l="l" t="t" r="r" b="b"/>
              <a:pathLst>
                <a:path w="12590" h="8407" extrusionOk="0">
                  <a:moveTo>
                    <a:pt x="3931" y="1"/>
                  </a:moveTo>
                  <a:lnTo>
                    <a:pt x="0" y="5587"/>
                  </a:lnTo>
                  <a:cubicBezTo>
                    <a:pt x="288" y="6697"/>
                    <a:pt x="835" y="8406"/>
                    <a:pt x="3247" y="8406"/>
                  </a:cubicBezTo>
                  <a:cubicBezTo>
                    <a:pt x="4335" y="8406"/>
                    <a:pt x="5801" y="8059"/>
                    <a:pt x="7794" y="7153"/>
                  </a:cubicBezTo>
                  <a:lnTo>
                    <a:pt x="12589" y="3446"/>
                  </a:lnTo>
                  <a:cubicBezTo>
                    <a:pt x="12589" y="3446"/>
                    <a:pt x="10449" y="2537"/>
                    <a:pt x="6079" y="1753"/>
                  </a:cubicBezTo>
                  <a:cubicBezTo>
                    <a:pt x="3931" y="1366"/>
                    <a:pt x="3931" y="1"/>
                    <a:pt x="3931"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50"/>
            <p:cNvSpPr/>
            <p:nvPr/>
          </p:nvSpPr>
          <p:spPr>
            <a:xfrm flipH="1">
              <a:off x="1093350" y="4308269"/>
              <a:ext cx="239800" cy="113925"/>
            </a:xfrm>
            <a:custGeom>
              <a:avLst/>
              <a:gdLst/>
              <a:ahLst/>
              <a:cxnLst/>
              <a:rect l="l" t="t" r="r" b="b"/>
              <a:pathLst>
                <a:path w="9592" h="4557" extrusionOk="0">
                  <a:moveTo>
                    <a:pt x="9487" y="0"/>
                  </a:moveTo>
                  <a:lnTo>
                    <a:pt x="1321" y="142"/>
                  </a:lnTo>
                  <a:lnTo>
                    <a:pt x="1" y="3483"/>
                  </a:lnTo>
                  <a:lnTo>
                    <a:pt x="9591" y="4557"/>
                  </a:lnTo>
                  <a:lnTo>
                    <a:pt x="9487" y="0"/>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50"/>
            <p:cNvSpPr/>
            <p:nvPr/>
          </p:nvSpPr>
          <p:spPr>
            <a:xfrm flipH="1">
              <a:off x="1095975" y="4305888"/>
              <a:ext cx="213875" cy="86650"/>
            </a:xfrm>
            <a:custGeom>
              <a:avLst/>
              <a:gdLst/>
              <a:ahLst/>
              <a:cxnLst/>
              <a:rect l="l" t="t" r="r" b="b"/>
              <a:pathLst>
                <a:path w="8555" h="3466" extrusionOk="0">
                  <a:moveTo>
                    <a:pt x="8555" y="0"/>
                  </a:moveTo>
                  <a:lnTo>
                    <a:pt x="389" y="142"/>
                  </a:lnTo>
                  <a:lnTo>
                    <a:pt x="1" y="1119"/>
                  </a:lnTo>
                  <a:cubicBezTo>
                    <a:pt x="224" y="2021"/>
                    <a:pt x="582" y="2924"/>
                    <a:pt x="1172" y="3326"/>
                  </a:cubicBezTo>
                  <a:cubicBezTo>
                    <a:pt x="1312" y="3422"/>
                    <a:pt x="1498" y="3465"/>
                    <a:pt x="1719" y="3465"/>
                  </a:cubicBezTo>
                  <a:cubicBezTo>
                    <a:pt x="3707" y="3465"/>
                    <a:pt x="8555" y="0"/>
                    <a:pt x="8555" y="0"/>
                  </a:cubicBez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50"/>
            <p:cNvSpPr/>
            <p:nvPr/>
          </p:nvSpPr>
          <p:spPr>
            <a:xfrm flipH="1">
              <a:off x="1089800" y="2506750"/>
              <a:ext cx="186100" cy="1755450"/>
            </a:xfrm>
            <a:custGeom>
              <a:avLst/>
              <a:gdLst/>
              <a:ahLst/>
              <a:cxnLst/>
              <a:rect l="l" t="t" r="r" b="b"/>
              <a:pathLst>
                <a:path w="7444" h="70218" extrusionOk="0">
                  <a:moveTo>
                    <a:pt x="269" y="1"/>
                  </a:moveTo>
                  <a:lnTo>
                    <a:pt x="0" y="128"/>
                  </a:lnTo>
                  <a:cubicBezTo>
                    <a:pt x="30" y="195"/>
                    <a:pt x="3095" y="6504"/>
                    <a:pt x="3356" y="12426"/>
                  </a:cubicBezTo>
                  <a:cubicBezTo>
                    <a:pt x="3610" y="18385"/>
                    <a:pt x="7107" y="69703"/>
                    <a:pt x="7145" y="70217"/>
                  </a:cubicBezTo>
                  <a:lnTo>
                    <a:pt x="7443" y="70195"/>
                  </a:lnTo>
                  <a:cubicBezTo>
                    <a:pt x="7413" y="69680"/>
                    <a:pt x="3908" y="18370"/>
                    <a:pt x="3654" y="12418"/>
                  </a:cubicBezTo>
                  <a:cubicBezTo>
                    <a:pt x="3393" y="6422"/>
                    <a:pt x="298" y="61"/>
                    <a:pt x="2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50"/>
            <p:cNvSpPr/>
            <p:nvPr/>
          </p:nvSpPr>
          <p:spPr>
            <a:xfrm flipH="1">
              <a:off x="1787125" y="2511975"/>
              <a:ext cx="89150" cy="1750025"/>
            </a:xfrm>
            <a:custGeom>
              <a:avLst/>
              <a:gdLst/>
              <a:ahLst/>
              <a:cxnLst/>
              <a:rect l="l" t="t" r="r" b="b"/>
              <a:pathLst>
                <a:path w="3566" h="70001" extrusionOk="0">
                  <a:moveTo>
                    <a:pt x="3275" y="1"/>
                  </a:moveTo>
                  <a:cubicBezTo>
                    <a:pt x="3245" y="217"/>
                    <a:pt x="291" y="22061"/>
                    <a:pt x="142" y="25007"/>
                  </a:cubicBezTo>
                  <a:cubicBezTo>
                    <a:pt x="1" y="27960"/>
                    <a:pt x="142" y="69583"/>
                    <a:pt x="142" y="70001"/>
                  </a:cubicBezTo>
                  <a:lnTo>
                    <a:pt x="441" y="70001"/>
                  </a:lnTo>
                  <a:cubicBezTo>
                    <a:pt x="441" y="69583"/>
                    <a:pt x="299" y="27960"/>
                    <a:pt x="441" y="25022"/>
                  </a:cubicBezTo>
                  <a:cubicBezTo>
                    <a:pt x="590" y="22084"/>
                    <a:pt x="3536" y="262"/>
                    <a:pt x="3565" y="38"/>
                  </a:cubicBezTo>
                  <a:lnTo>
                    <a:pt x="327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50"/>
            <p:cNvSpPr/>
            <p:nvPr/>
          </p:nvSpPr>
          <p:spPr>
            <a:xfrm flipH="1">
              <a:off x="2015150" y="2288425"/>
              <a:ext cx="55025" cy="64925"/>
            </a:xfrm>
            <a:custGeom>
              <a:avLst/>
              <a:gdLst/>
              <a:ahLst/>
              <a:cxnLst/>
              <a:rect l="l" t="t" r="r" b="b"/>
              <a:pathLst>
                <a:path w="2201" h="2597" extrusionOk="0">
                  <a:moveTo>
                    <a:pt x="2200" y="1"/>
                  </a:moveTo>
                  <a:lnTo>
                    <a:pt x="2200" y="1"/>
                  </a:lnTo>
                  <a:cubicBezTo>
                    <a:pt x="2200" y="1"/>
                    <a:pt x="75" y="448"/>
                    <a:pt x="0" y="2596"/>
                  </a:cubicBezTo>
                  <a:cubicBezTo>
                    <a:pt x="0" y="2596"/>
                    <a:pt x="627" y="754"/>
                    <a:pt x="2200" y="1"/>
                  </a:cubicBezTo>
                  <a:close/>
                </a:path>
              </a:pathLst>
            </a:custGeom>
            <a:solidFill>
              <a:srgbClr val="178B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50"/>
            <p:cNvSpPr/>
            <p:nvPr/>
          </p:nvSpPr>
          <p:spPr>
            <a:xfrm flipH="1">
              <a:off x="1230575" y="2491275"/>
              <a:ext cx="599275" cy="66025"/>
            </a:xfrm>
            <a:custGeom>
              <a:avLst/>
              <a:gdLst/>
              <a:ahLst/>
              <a:cxnLst/>
              <a:rect l="l" t="t" r="r" b="b"/>
              <a:pathLst>
                <a:path w="23971" h="2641" extrusionOk="0">
                  <a:moveTo>
                    <a:pt x="23873" y="1"/>
                  </a:moveTo>
                  <a:cubicBezTo>
                    <a:pt x="18867" y="1753"/>
                    <a:pt x="14560" y="2337"/>
                    <a:pt x="11043" y="2337"/>
                  </a:cubicBezTo>
                  <a:cubicBezTo>
                    <a:pt x="4081" y="2337"/>
                    <a:pt x="217" y="50"/>
                    <a:pt x="157" y="16"/>
                  </a:cubicBezTo>
                  <a:lnTo>
                    <a:pt x="1" y="277"/>
                  </a:lnTo>
                  <a:cubicBezTo>
                    <a:pt x="60" y="307"/>
                    <a:pt x="3991" y="2641"/>
                    <a:pt x="11053" y="2641"/>
                  </a:cubicBezTo>
                  <a:cubicBezTo>
                    <a:pt x="14596" y="2641"/>
                    <a:pt x="18936" y="2052"/>
                    <a:pt x="23970" y="284"/>
                  </a:cubicBezTo>
                  <a:lnTo>
                    <a:pt x="2387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50"/>
            <p:cNvSpPr/>
            <p:nvPr/>
          </p:nvSpPr>
          <p:spPr>
            <a:xfrm flipH="1">
              <a:off x="1410675" y="1752300"/>
              <a:ext cx="826925" cy="1623325"/>
            </a:xfrm>
            <a:custGeom>
              <a:avLst/>
              <a:gdLst/>
              <a:ahLst/>
              <a:cxnLst/>
              <a:rect l="l" t="t" r="r" b="b"/>
              <a:pathLst>
                <a:path w="33077" h="64933" extrusionOk="0">
                  <a:moveTo>
                    <a:pt x="2784" y="0"/>
                  </a:moveTo>
                  <a:cubicBezTo>
                    <a:pt x="1538" y="0"/>
                    <a:pt x="345" y="942"/>
                    <a:pt x="284" y="2376"/>
                  </a:cubicBezTo>
                  <a:lnTo>
                    <a:pt x="164" y="4949"/>
                  </a:lnTo>
                  <a:cubicBezTo>
                    <a:pt x="0" y="8521"/>
                    <a:pt x="627" y="12086"/>
                    <a:pt x="2006" y="15390"/>
                  </a:cubicBezTo>
                  <a:lnTo>
                    <a:pt x="22627" y="64933"/>
                  </a:lnTo>
                  <a:lnTo>
                    <a:pt x="33076" y="60585"/>
                  </a:lnTo>
                  <a:lnTo>
                    <a:pt x="12455" y="11034"/>
                  </a:lnTo>
                  <a:cubicBezTo>
                    <a:pt x="11083" y="7738"/>
                    <a:pt x="8994" y="4777"/>
                    <a:pt x="6347" y="2376"/>
                  </a:cubicBezTo>
                  <a:lnTo>
                    <a:pt x="4438" y="646"/>
                  </a:lnTo>
                  <a:cubicBezTo>
                    <a:pt x="3946" y="201"/>
                    <a:pt x="3359" y="0"/>
                    <a:pt x="278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50"/>
            <p:cNvSpPr/>
            <p:nvPr/>
          </p:nvSpPr>
          <p:spPr>
            <a:xfrm flipH="1">
              <a:off x="1907575" y="1920975"/>
              <a:ext cx="357450" cy="182000"/>
            </a:xfrm>
            <a:custGeom>
              <a:avLst/>
              <a:gdLst/>
              <a:ahLst/>
              <a:cxnLst/>
              <a:rect l="l" t="t" r="r" b="b"/>
              <a:pathLst>
                <a:path w="14298" h="7280" extrusionOk="0">
                  <a:moveTo>
                    <a:pt x="13582" y="1"/>
                  </a:moveTo>
                  <a:cubicBezTo>
                    <a:pt x="13572" y="1"/>
                    <a:pt x="13562" y="3"/>
                    <a:pt x="13552" y="7"/>
                  </a:cubicBezTo>
                  <a:lnTo>
                    <a:pt x="61" y="5622"/>
                  </a:lnTo>
                  <a:cubicBezTo>
                    <a:pt x="23" y="5637"/>
                    <a:pt x="1" y="5682"/>
                    <a:pt x="16" y="5719"/>
                  </a:cubicBezTo>
                  <a:lnTo>
                    <a:pt x="650" y="7233"/>
                  </a:lnTo>
                  <a:cubicBezTo>
                    <a:pt x="661" y="7260"/>
                    <a:pt x="687" y="7280"/>
                    <a:pt x="715" y="7280"/>
                  </a:cubicBezTo>
                  <a:cubicBezTo>
                    <a:pt x="726" y="7280"/>
                    <a:pt x="736" y="7277"/>
                    <a:pt x="747" y="7271"/>
                  </a:cubicBezTo>
                  <a:lnTo>
                    <a:pt x="14238" y="1655"/>
                  </a:lnTo>
                  <a:cubicBezTo>
                    <a:pt x="14275" y="1640"/>
                    <a:pt x="14298" y="1603"/>
                    <a:pt x="14283" y="1565"/>
                  </a:cubicBezTo>
                  <a:lnTo>
                    <a:pt x="13649" y="44"/>
                  </a:lnTo>
                  <a:cubicBezTo>
                    <a:pt x="13638" y="16"/>
                    <a:pt x="13610" y="1"/>
                    <a:pt x="13582"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50"/>
            <p:cNvSpPr/>
            <p:nvPr/>
          </p:nvSpPr>
          <p:spPr>
            <a:xfrm flipH="1">
              <a:off x="1626400" y="1630975"/>
              <a:ext cx="647000" cy="1226525"/>
            </a:xfrm>
            <a:custGeom>
              <a:avLst/>
              <a:gdLst/>
              <a:ahLst/>
              <a:cxnLst/>
              <a:rect l="l" t="t" r="r" b="b"/>
              <a:pathLst>
                <a:path w="25880" h="49061" extrusionOk="0">
                  <a:moveTo>
                    <a:pt x="1311" y="0"/>
                  </a:moveTo>
                  <a:cubicBezTo>
                    <a:pt x="1263" y="0"/>
                    <a:pt x="1218" y="8"/>
                    <a:pt x="1179" y="24"/>
                  </a:cubicBezTo>
                  <a:lnTo>
                    <a:pt x="1126" y="47"/>
                  </a:lnTo>
                  <a:cubicBezTo>
                    <a:pt x="0" y="524"/>
                    <a:pt x="1119" y="8661"/>
                    <a:pt x="1119" y="8661"/>
                  </a:cubicBezTo>
                  <a:cubicBezTo>
                    <a:pt x="545" y="11241"/>
                    <a:pt x="724" y="13725"/>
                    <a:pt x="1641" y="15932"/>
                  </a:cubicBezTo>
                  <a:lnTo>
                    <a:pt x="15431" y="49060"/>
                  </a:lnTo>
                  <a:lnTo>
                    <a:pt x="25879" y="44712"/>
                  </a:lnTo>
                  <a:lnTo>
                    <a:pt x="12090" y="11584"/>
                  </a:lnTo>
                  <a:cubicBezTo>
                    <a:pt x="11172" y="9369"/>
                    <a:pt x="9539" y="7497"/>
                    <a:pt x="7302" y="6080"/>
                  </a:cubicBezTo>
                  <a:cubicBezTo>
                    <a:pt x="7302" y="6080"/>
                    <a:pt x="2660" y="0"/>
                    <a:pt x="1311" y="0"/>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50"/>
            <p:cNvSpPr/>
            <p:nvPr/>
          </p:nvSpPr>
          <p:spPr>
            <a:xfrm flipH="1">
              <a:off x="1653250" y="1662425"/>
              <a:ext cx="603375" cy="1165425"/>
            </a:xfrm>
            <a:custGeom>
              <a:avLst/>
              <a:gdLst/>
              <a:ahLst/>
              <a:cxnLst/>
              <a:rect l="l" t="t" r="r" b="b"/>
              <a:pathLst>
                <a:path w="24135" h="46617" extrusionOk="0">
                  <a:moveTo>
                    <a:pt x="1131" y="1"/>
                  </a:moveTo>
                  <a:cubicBezTo>
                    <a:pt x="1094" y="1"/>
                    <a:pt x="1060" y="7"/>
                    <a:pt x="1030" y="19"/>
                  </a:cubicBezTo>
                  <a:lnTo>
                    <a:pt x="985" y="34"/>
                  </a:lnTo>
                  <a:cubicBezTo>
                    <a:pt x="0" y="452"/>
                    <a:pt x="1246" y="8141"/>
                    <a:pt x="1246" y="8141"/>
                  </a:cubicBezTo>
                  <a:cubicBezTo>
                    <a:pt x="821" y="10557"/>
                    <a:pt x="1059" y="12899"/>
                    <a:pt x="1932" y="15002"/>
                  </a:cubicBezTo>
                  <a:lnTo>
                    <a:pt x="15095" y="46616"/>
                  </a:lnTo>
                  <a:lnTo>
                    <a:pt x="24134" y="42858"/>
                  </a:lnTo>
                  <a:lnTo>
                    <a:pt x="10971" y="11244"/>
                  </a:lnTo>
                  <a:cubicBezTo>
                    <a:pt x="10098" y="9133"/>
                    <a:pt x="8599" y="7313"/>
                    <a:pt x="6593" y="5919"/>
                  </a:cubicBezTo>
                  <a:cubicBezTo>
                    <a:pt x="6593" y="5919"/>
                    <a:pt x="2293" y="1"/>
                    <a:pt x="1131" y="1"/>
                  </a:cubicBezTo>
                  <a:close/>
                </a:path>
              </a:pathLst>
            </a:custGeom>
            <a:solidFill>
              <a:srgbClr val="D98A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50"/>
            <p:cNvSpPr/>
            <p:nvPr/>
          </p:nvSpPr>
          <p:spPr>
            <a:xfrm flipH="1">
              <a:off x="1304600" y="3215350"/>
              <a:ext cx="473775" cy="210875"/>
            </a:xfrm>
            <a:custGeom>
              <a:avLst/>
              <a:gdLst/>
              <a:ahLst/>
              <a:cxnLst/>
              <a:rect l="l" t="t" r="r" b="b"/>
              <a:pathLst>
                <a:path w="18951" h="8435" extrusionOk="0">
                  <a:moveTo>
                    <a:pt x="17195" y="1"/>
                  </a:moveTo>
                  <a:cubicBezTo>
                    <a:pt x="15447" y="1"/>
                    <a:pt x="12213" y="845"/>
                    <a:pt x="8681" y="2316"/>
                  </a:cubicBezTo>
                  <a:cubicBezTo>
                    <a:pt x="3692" y="4397"/>
                    <a:pt x="0" y="6933"/>
                    <a:pt x="433" y="7984"/>
                  </a:cubicBezTo>
                  <a:cubicBezTo>
                    <a:pt x="561" y="8290"/>
                    <a:pt x="1028" y="8434"/>
                    <a:pt x="1750" y="8434"/>
                  </a:cubicBezTo>
                  <a:cubicBezTo>
                    <a:pt x="3496" y="8434"/>
                    <a:pt x="6734" y="7587"/>
                    <a:pt x="10270" y="6120"/>
                  </a:cubicBezTo>
                  <a:cubicBezTo>
                    <a:pt x="15259" y="4039"/>
                    <a:pt x="18951" y="1503"/>
                    <a:pt x="18518" y="452"/>
                  </a:cubicBezTo>
                  <a:cubicBezTo>
                    <a:pt x="18389" y="146"/>
                    <a:pt x="17920" y="1"/>
                    <a:pt x="171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50"/>
            <p:cNvSpPr/>
            <p:nvPr/>
          </p:nvSpPr>
          <p:spPr>
            <a:xfrm flipH="1">
              <a:off x="1337775" y="3228475"/>
              <a:ext cx="401275" cy="184775"/>
            </a:xfrm>
            <a:custGeom>
              <a:avLst/>
              <a:gdLst/>
              <a:ahLst/>
              <a:cxnLst/>
              <a:rect l="l" t="t" r="r" b="b"/>
              <a:pathLst>
                <a:path w="16051" h="7391" extrusionOk="0">
                  <a:moveTo>
                    <a:pt x="14249" y="0"/>
                  </a:moveTo>
                  <a:cubicBezTo>
                    <a:pt x="13780" y="0"/>
                    <a:pt x="13210" y="69"/>
                    <a:pt x="12575" y="195"/>
                  </a:cubicBezTo>
                  <a:lnTo>
                    <a:pt x="12746" y="606"/>
                  </a:lnTo>
                  <a:cubicBezTo>
                    <a:pt x="13388" y="485"/>
                    <a:pt x="13917" y="427"/>
                    <a:pt x="14317" y="427"/>
                  </a:cubicBezTo>
                  <a:cubicBezTo>
                    <a:pt x="14805" y="427"/>
                    <a:pt x="15100" y="513"/>
                    <a:pt x="15170" y="673"/>
                  </a:cubicBezTo>
                  <a:cubicBezTo>
                    <a:pt x="15409" y="1239"/>
                    <a:pt x="12977" y="3186"/>
                    <a:pt x="8473" y="5065"/>
                  </a:cubicBezTo>
                  <a:cubicBezTo>
                    <a:pt x="5247" y="6408"/>
                    <a:pt x="2742" y="6968"/>
                    <a:pt x="1496" y="6968"/>
                  </a:cubicBezTo>
                  <a:cubicBezTo>
                    <a:pt x="1005" y="6968"/>
                    <a:pt x="709" y="6881"/>
                    <a:pt x="642" y="6721"/>
                  </a:cubicBezTo>
                  <a:cubicBezTo>
                    <a:pt x="523" y="6430"/>
                    <a:pt x="1112" y="5774"/>
                    <a:pt x="2305" y="4954"/>
                  </a:cubicBezTo>
                  <a:lnTo>
                    <a:pt x="2134" y="4543"/>
                  </a:lnTo>
                  <a:cubicBezTo>
                    <a:pt x="799" y="5446"/>
                    <a:pt x="1" y="6303"/>
                    <a:pt x="239" y="6885"/>
                  </a:cubicBezTo>
                  <a:cubicBezTo>
                    <a:pt x="386" y="7237"/>
                    <a:pt x="864" y="7391"/>
                    <a:pt x="1565" y="7391"/>
                  </a:cubicBezTo>
                  <a:cubicBezTo>
                    <a:pt x="3182" y="7391"/>
                    <a:pt x="5986" y="6571"/>
                    <a:pt x="8644" y="5468"/>
                  </a:cubicBezTo>
                  <a:cubicBezTo>
                    <a:pt x="12455" y="3880"/>
                    <a:pt x="16050" y="1665"/>
                    <a:pt x="15573" y="501"/>
                  </a:cubicBezTo>
                  <a:cubicBezTo>
                    <a:pt x="15426" y="153"/>
                    <a:pt x="14948" y="0"/>
                    <a:pt x="14249" y="0"/>
                  </a:cubicBezTo>
                  <a:close/>
                </a:path>
              </a:pathLst>
            </a:custGeom>
            <a:solidFill>
              <a:srgbClr val="D3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50"/>
            <p:cNvSpPr/>
            <p:nvPr/>
          </p:nvSpPr>
          <p:spPr>
            <a:xfrm flipH="1">
              <a:off x="1186200" y="3635675"/>
              <a:ext cx="380375" cy="163400"/>
            </a:xfrm>
            <a:custGeom>
              <a:avLst/>
              <a:gdLst/>
              <a:ahLst/>
              <a:cxnLst/>
              <a:rect l="l" t="t" r="r" b="b"/>
              <a:pathLst>
                <a:path w="15215" h="6536" extrusionOk="0">
                  <a:moveTo>
                    <a:pt x="14307" y="0"/>
                  </a:moveTo>
                  <a:cubicBezTo>
                    <a:pt x="13078" y="0"/>
                    <a:pt x="10268" y="805"/>
                    <a:pt x="7123" y="2112"/>
                  </a:cubicBezTo>
                  <a:cubicBezTo>
                    <a:pt x="3073" y="3798"/>
                    <a:pt x="0" y="5684"/>
                    <a:pt x="269" y="6326"/>
                  </a:cubicBezTo>
                  <a:cubicBezTo>
                    <a:pt x="329" y="6468"/>
                    <a:pt x="552" y="6536"/>
                    <a:pt x="908" y="6536"/>
                  </a:cubicBezTo>
                  <a:cubicBezTo>
                    <a:pt x="2136" y="6536"/>
                    <a:pt x="4944" y="5731"/>
                    <a:pt x="8085" y="4424"/>
                  </a:cubicBezTo>
                  <a:cubicBezTo>
                    <a:pt x="12142" y="2739"/>
                    <a:pt x="15214" y="852"/>
                    <a:pt x="14946" y="210"/>
                  </a:cubicBezTo>
                  <a:cubicBezTo>
                    <a:pt x="14886" y="68"/>
                    <a:pt x="14662" y="0"/>
                    <a:pt x="14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50"/>
            <p:cNvSpPr/>
            <p:nvPr/>
          </p:nvSpPr>
          <p:spPr>
            <a:xfrm flipH="1">
              <a:off x="1213425" y="3646600"/>
              <a:ext cx="322200" cy="141675"/>
            </a:xfrm>
            <a:custGeom>
              <a:avLst/>
              <a:gdLst/>
              <a:ahLst/>
              <a:cxnLst/>
              <a:rect l="l" t="t" r="r" b="b"/>
              <a:pathLst>
                <a:path w="12888" h="5667" extrusionOk="0">
                  <a:moveTo>
                    <a:pt x="11921" y="1"/>
                  </a:moveTo>
                  <a:cubicBezTo>
                    <a:pt x="11512" y="1"/>
                    <a:pt x="10943" y="96"/>
                    <a:pt x="10270" y="258"/>
                  </a:cubicBezTo>
                  <a:lnTo>
                    <a:pt x="10374" y="512"/>
                  </a:lnTo>
                  <a:cubicBezTo>
                    <a:pt x="11046" y="348"/>
                    <a:pt x="11558" y="271"/>
                    <a:pt x="11879" y="271"/>
                  </a:cubicBezTo>
                  <a:cubicBezTo>
                    <a:pt x="12100" y="271"/>
                    <a:pt x="12231" y="308"/>
                    <a:pt x="12261" y="377"/>
                  </a:cubicBezTo>
                  <a:cubicBezTo>
                    <a:pt x="12410" y="728"/>
                    <a:pt x="10367" y="2145"/>
                    <a:pt x="6712" y="3666"/>
                  </a:cubicBezTo>
                  <a:cubicBezTo>
                    <a:pt x="3838" y="4865"/>
                    <a:pt x="1710" y="5397"/>
                    <a:pt x="867" y="5397"/>
                  </a:cubicBezTo>
                  <a:cubicBezTo>
                    <a:pt x="641" y="5397"/>
                    <a:pt x="508" y="5359"/>
                    <a:pt x="478" y="5285"/>
                  </a:cubicBezTo>
                  <a:cubicBezTo>
                    <a:pt x="403" y="5113"/>
                    <a:pt x="903" y="4651"/>
                    <a:pt x="1895" y="4047"/>
                  </a:cubicBezTo>
                  <a:lnTo>
                    <a:pt x="1790" y="3793"/>
                  </a:lnTo>
                  <a:cubicBezTo>
                    <a:pt x="686" y="4464"/>
                    <a:pt x="0" y="5068"/>
                    <a:pt x="149" y="5426"/>
                  </a:cubicBezTo>
                  <a:cubicBezTo>
                    <a:pt x="218" y="5592"/>
                    <a:pt x="454" y="5667"/>
                    <a:pt x="816" y="5667"/>
                  </a:cubicBezTo>
                  <a:cubicBezTo>
                    <a:pt x="1983" y="5667"/>
                    <a:pt x="4454" y="4892"/>
                    <a:pt x="6817" y="3912"/>
                  </a:cubicBezTo>
                  <a:cubicBezTo>
                    <a:pt x="9912" y="2622"/>
                    <a:pt x="12887" y="952"/>
                    <a:pt x="12589" y="243"/>
                  </a:cubicBezTo>
                  <a:cubicBezTo>
                    <a:pt x="12519" y="75"/>
                    <a:pt x="12283" y="1"/>
                    <a:pt x="11921" y="1"/>
                  </a:cubicBezTo>
                  <a:close/>
                </a:path>
              </a:pathLst>
            </a:custGeom>
            <a:solidFill>
              <a:srgbClr val="D3E6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50"/>
            <p:cNvSpPr/>
            <p:nvPr/>
          </p:nvSpPr>
          <p:spPr>
            <a:xfrm flipH="1">
              <a:off x="2226400" y="1214300"/>
              <a:ext cx="191875" cy="451050"/>
            </a:xfrm>
            <a:custGeom>
              <a:avLst/>
              <a:gdLst/>
              <a:ahLst/>
              <a:cxnLst/>
              <a:rect l="l" t="t" r="r" b="b"/>
              <a:pathLst>
                <a:path w="7675" h="18042" extrusionOk="0">
                  <a:moveTo>
                    <a:pt x="0" y="1"/>
                  </a:moveTo>
                  <a:lnTo>
                    <a:pt x="7272" y="18041"/>
                  </a:lnTo>
                  <a:lnTo>
                    <a:pt x="7675" y="17870"/>
                  </a:lnTo>
                  <a:lnTo>
                    <a:pt x="0" y="1"/>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50"/>
            <p:cNvSpPr/>
            <p:nvPr/>
          </p:nvSpPr>
          <p:spPr>
            <a:xfrm flipH="1">
              <a:off x="1627525" y="2782325"/>
              <a:ext cx="95675" cy="50550"/>
            </a:xfrm>
            <a:custGeom>
              <a:avLst/>
              <a:gdLst/>
              <a:ahLst/>
              <a:cxnLst/>
              <a:rect l="l" t="t" r="r" b="b"/>
              <a:pathLst>
                <a:path w="3827" h="2022" extrusionOk="0">
                  <a:moveTo>
                    <a:pt x="3610" y="1"/>
                  </a:moveTo>
                  <a:lnTo>
                    <a:pt x="1" y="1500"/>
                  </a:lnTo>
                  <a:lnTo>
                    <a:pt x="224" y="2022"/>
                  </a:lnTo>
                  <a:lnTo>
                    <a:pt x="3826" y="523"/>
                  </a:lnTo>
                  <a:lnTo>
                    <a:pt x="3610"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50"/>
            <p:cNvSpPr/>
            <p:nvPr/>
          </p:nvSpPr>
          <p:spPr>
            <a:xfrm flipH="1">
              <a:off x="1611125" y="2821675"/>
              <a:ext cx="95675" cy="50550"/>
            </a:xfrm>
            <a:custGeom>
              <a:avLst/>
              <a:gdLst/>
              <a:ahLst/>
              <a:cxnLst/>
              <a:rect l="l" t="t" r="r" b="b"/>
              <a:pathLst>
                <a:path w="3827" h="2022" extrusionOk="0">
                  <a:moveTo>
                    <a:pt x="3603" y="0"/>
                  </a:moveTo>
                  <a:lnTo>
                    <a:pt x="1" y="1499"/>
                  </a:lnTo>
                  <a:lnTo>
                    <a:pt x="225" y="2021"/>
                  </a:lnTo>
                  <a:lnTo>
                    <a:pt x="3827" y="522"/>
                  </a:lnTo>
                  <a:lnTo>
                    <a:pt x="3603"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50"/>
            <p:cNvSpPr/>
            <p:nvPr/>
          </p:nvSpPr>
          <p:spPr>
            <a:xfrm flipH="1">
              <a:off x="1594700" y="2861000"/>
              <a:ext cx="95675" cy="50750"/>
            </a:xfrm>
            <a:custGeom>
              <a:avLst/>
              <a:gdLst/>
              <a:ahLst/>
              <a:cxnLst/>
              <a:rect l="l" t="t" r="r" b="b"/>
              <a:pathLst>
                <a:path w="3827" h="2030" extrusionOk="0">
                  <a:moveTo>
                    <a:pt x="3602" y="1"/>
                  </a:moveTo>
                  <a:lnTo>
                    <a:pt x="0" y="1500"/>
                  </a:lnTo>
                  <a:lnTo>
                    <a:pt x="216" y="2029"/>
                  </a:lnTo>
                  <a:lnTo>
                    <a:pt x="3826" y="530"/>
                  </a:lnTo>
                  <a:lnTo>
                    <a:pt x="3602"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50"/>
            <p:cNvSpPr/>
            <p:nvPr/>
          </p:nvSpPr>
          <p:spPr>
            <a:xfrm flipH="1">
              <a:off x="1578500" y="2900350"/>
              <a:ext cx="95475" cy="50750"/>
            </a:xfrm>
            <a:custGeom>
              <a:avLst/>
              <a:gdLst/>
              <a:ahLst/>
              <a:cxnLst/>
              <a:rect l="l" t="t" r="r" b="b"/>
              <a:pathLst>
                <a:path w="3819" h="2030" extrusionOk="0">
                  <a:moveTo>
                    <a:pt x="3603" y="1"/>
                  </a:moveTo>
                  <a:lnTo>
                    <a:pt x="0" y="1500"/>
                  </a:lnTo>
                  <a:lnTo>
                    <a:pt x="217" y="2029"/>
                  </a:lnTo>
                  <a:lnTo>
                    <a:pt x="3819" y="530"/>
                  </a:lnTo>
                  <a:lnTo>
                    <a:pt x="3603"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50"/>
            <p:cNvSpPr/>
            <p:nvPr/>
          </p:nvSpPr>
          <p:spPr>
            <a:xfrm flipH="1">
              <a:off x="1562075" y="2939700"/>
              <a:ext cx="95500" cy="50725"/>
            </a:xfrm>
            <a:custGeom>
              <a:avLst/>
              <a:gdLst/>
              <a:ahLst/>
              <a:cxnLst/>
              <a:rect l="l" t="t" r="r" b="b"/>
              <a:pathLst>
                <a:path w="3820" h="2029" extrusionOk="0">
                  <a:moveTo>
                    <a:pt x="3603" y="0"/>
                  </a:moveTo>
                  <a:lnTo>
                    <a:pt x="1" y="1507"/>
                  </a:lnTo>
                  <a:lnTo>
                    <a:pt x="217" y="2029"/>
                  </a:lnTo>
                  <a:lnTo>
                    <a:pt x="3819" y="530"/>
                  </a:lnTo>
                  <a:lnTo>
                    <a:pt x="3603"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50"/>
            <p:cNvSpPr/>
            <p:nvPr/>
          </p:nvSpPr>
          <p:spPr>
            <a:xfrm flipH="1">
              <a:off x="1545675" y="2979225"/>
              <a:ext cx="95475" cy="50550"/>
            </a:xfrm>
            <a:custGeom>
              <a:avLst/>
              <a:gdLst/>
              <a:ahLst/>
              <a:cxnLst/>
              <a:rect l="l" t="t" r="r" b="b"/>
              <a:pathLst>
                <a:path w="3819" h="2022" extrusionOk="0">
                  <a:moveTo>
                    <a:pt x="3602" y="0"/>
                  </a:moveTo>
                  <a:lnTo>
                    <a:pt x="0" y="1499"/>
                  </a:lnTo>
                  <a:lnTo>
                    <a:pt x="216" y="2021"/>
                  </a:lnTo>
                  <a:lnTo>
                    <a:pt x="3818" y="522"/>
                  </a:lnTo>
                  <a:lnTo>
                    <a:pt x="3602"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50"/>
            <p:cNvSpPr/>
            <p:nvPr/>
          </p:nvSpPr>
          <p:spPr>
            <a:xfrm flipH="1">
              <a:off x="1529275" y="3018550"/>
              <a:ext cx="95475" cy="50550"/>
            </a:xfrm>
            <a:custGeom>
              <a:avLst/>
              <a:gdLst/>
              <a:ahLst/>
              <a:cxnLst/>
              <a:rect l="l" t="t" r="r" b="b"/>
              <a:pathLst>
                <a:path w="3819" h="2022" extrusionOk="0">
                  <a:moveTo>
                    <a:pt x="3603" y="1"/>
                  </a:moveTo>
                  <a:lnTo>
                    <a:pt x="0" y="1500"/>
                  </a:lnTo>
                  <a:lnTo>
                    <a:pt x="217" y="2022"/>
                  </a:lnTo>
                  <a:lnTo>
                    <a:pt x="3819" y="523"/>
                  </a:lnTo>
                  <a:lnTo>
                    <a:pt x="3603"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50"/>
            <p:cNvSpPr/>
            <p:nvPr/>
          </p:nvSpPr>
          <p:spPr>
            <a:xfrm flipH="1">
              <a:off x="1512850" y="3057900"/>
              <a:ext cx="95500" cy="50550"/>
            </a:xfrm>
            <a:custGeom>
              <a:avLst/>
              <a:gdLst/>
              <a:ahLst/>
              <a:cxnLst/>
              <a:rect l="l" t="t" r="r" b="b"/>
              <a:pathLst>
                <a:path w="3820" h="2022" extrusionOk="0">
                  <a:moveTo>
                    <a:pt x="3603" y="0"/>
                  </a:moveTo>
                  <a:lnTo>
                    <a:pt x="1" y="1500"/>
                  </a:lnTo>
                  <a:lnTo>
                    <a:pt x="217" y="2022"/>
                  </a:lnTo>
                  <a:lnTo>
                    <a:pt x="3819" y="523"/>
                  </a:lnTo>
                  <a:lnTo>
                    <a:pt x="3603"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50"/>
            <p:cNvSpPr/>
            <p:nvPr/>
          </p:nvSpPr>
          <p:spPr>
            <a:xfrm flipH="1">
              <a:off x="1496450" y="3097250"/>
              <a:ext cx="95675" cy="50550"/>
            </a:xfrm>
            <a:custGeom>
              <a:avLst/>
              <a:gdLst/>
              <a:ahLst/>
              <a:cxnLst/>
              <a:rect l="l" t="t" r="r" b="b"/>
              <a:pathLst>
                <a:path w="3827" h="2022" extrusionOk="0">
                  <a:moveTo>
                    <a:pt x="3610" y="0"/>
                  </a:moveTo>
                  <a:lnTo>
                    <a:pt x="0" y="1499"/>
                  </a:lnTo>
                  <a:lnTo>
                    <a:pt x="224" y="2021"/>
                  </a:lnTo>
                  <a:lnTo>
                    <a:pt x="3826" y="522"/>
                  </a:lnTo>
                  <a:lnTo>
                    <a:pt x="3610"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50"/>
            <p:cNvSpPr/>
            <p:nvPr/>
          </p:nvSpPr>
          <p:spPr>
            <a:xfrm flipH="1">
              <a:off x="1480050" y="3136575"/>
              <a:ext cx="95675" cy="50550"/>
            </a:xfrm>
            <a:custGeom>
              <a:avLst/>
              <a:gdLst/>
              <a:ahLst/>
              <a:cxnLst/>
              <a:rect l="l" t="t" r="r" b="b"/>
              <a:pathLst>
                <a:path w="3827" h="2022" extrusionOk="0">
                  <a:moveTo>
                    <a:pt x="3610" y="1"/>
                  </a:moveTo>
                  <a:lnTo>
                    <a:pt x="1" y="1500"/>
                  </a:lnTo>
                  <a:lnTo>
                    <a:pt x="224" y="2022"/>
                  </a:lnTo>
                  <a:lnTo>
                    <a:pt x="3827" y="523"/>
                  </a:lnTo>
                  <a:lnTo>
                    <a:pt x="3610"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50"/>
            <p:cNvSpPr/>
            <p:nvPr/>
          </p:nvSpPr>
          <p:spPr>
            <a:xfrm flipH="1">
              <a:off x="1463650" y="3175925"/>
              <a:ext cx="95650" cy="50725"/>
            </a:xfrm>
            <a:custGeom>
              <a:avLst/>
              <a:gdLst/>
              <a:ahLst/>
              <a:cxnLst/>
              <a:rect l="l" t="t" r="r" b="b"/>
              <a:pathLst>
                <a:path w="3826" h="2029" extrusionOk="0">
                  <a:moveTo>
                    <a:pt x="3602" y="0"/>
                  </a:moveTo>
                  <a:lnTo>
                    <a:pt x="0" y="1499"/>
                  </a:lnTo>
                  <a:lnTo>
                    <a:pt x="224" y="2029"/>
                  </a:lnTo>
                  <a:lnTo>
                    <a:pt x="3826" y="530"/>
                  </a:lnTo>
                  <a:lnTo>
                    <a:pt x="3602"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50"/>
            <p:cNvSpPr/>
            <p:nvPr/>
          </p:nvSpPr>
          <p:spPr>
            <a:xfrm flipH="1">
              <a:off x="1447225" y="3215250"/>
              <a:ext cx="95675" cy="50750"/>
            </a:xfrm>
            <a:custGeom>
              <a:avLst/>
              <a:gdLst/>
              <a:ahLst/>
              <a:cxnLst/>
              <a:rect l="l" t="t" r="r" b="b"/>
              <a:pathLst>
                <a:path w="3827" h="2030" extrusionOk="0">
                  <a:moveTo>
                    <a:pt x="3603" y="1"/>
                  </a:moveTo>
                  <a:lnTo>
                    <a:pt x="0" y="1500"/>
                  </a:lnTo>
                  <a:lnTo>
                    <a:pt x="217" y="2029"/>
                  </a:lnTo>
                  <a:lnTo>
                    <a:pt x="3826" y="530"/>
                  </a:lnTo>
                  <a:lnTo>
                    <a:pt x="3603"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 name="Google Shape;1220;p50"/>
            <p:cNvSpPr/>
            <p:nvPr/>
          </p:nvSpPr>
          <p:spPr>
            <a:xfrm flipH="1">
              <a:off x="1278300" y="3276975"/>
              <a:ext cx="364725" cy="476400"/>
            </a:xfrm>
            <a:custGeom>
              <a:avLst/>
              <a:gdLst/>
              <a:ahLst/>
              <a:cxnLst/>
              <a:rect l="l" t="t" r="r" b="b"/>
              <a:pathLst>
                <a:path w="14589" h="19056" extrusionOk="0">
                  <a:moveTo>
                    <a:pt x="7525" y="746"/>
                  </a:moveTo>
                  <a:lnTo>
                    <a:pt x="13686" y="15550"/>
                  </a:lnTo>
                  <a:lnTo>
                    <a:pt x="7063" y="18310"/>
                  </a:lnTo>
                  <a:lnTo>
                    <a:pt x="903" y="3506"/>
                  </a:lnTo>
                  <a:lnTo>
                    <a:pt x="7525" y="746"/>
                  </a:lnTo>
                  <a:close/>
                  <a:moveTo>
                    <a:pt x="8055" y="1"/>
                  </a:moveTo>
                  <a:lnTo>
                    <a:pt x="0" y="3349"/>
                  </a:lnTo>
                  <a:lnTo>
                    <a:pt x="6541" y="19055"/>
                  </a:lnTo>
                  <a:lnTo>
                    <a:pt x="14588" y="15707"/>
                  </a:lnTo>
                  <a:lnTo>
                    <a:pt x="805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50"/>
            <p:cNvSpPr/>
            <p:nvPr/>
          </p:nvSpPr>
          <p:spPr>
            <a:xfrm flipH="1">
              <a:off x="1703600" y="2126225"/>
              <a:ext cx="199150" cy="176575"/>
            </a:xfrm>
            <a:custGeom>
              <a:avLst/>
              <a:gdLst/>
              <a:ahLst/>
              <a:cxnLst/>
              <a:rect l="l" t="t" r="r" b="b"/>
              <a:pathLst>
                <a:path w="7966" h="7063" extrusionOk="0">
                  <a:moveTo>
                    <a:pt x="1768" y="0"/>
                  </a:moveTo>
                  <a:lnTo>
                    <a:pt x="1" y="3349"/>
                  </a:lnTo>
                  <a:lnTo>
                    <a:pt x="5989" y="7063"/>
                  </a:lnTo>
                  <a:lnTo>
                    <a:pt x="7966" y="1126"/>
                  </a:lnTo>
                  <a:lnTo>
                    <a:pt x="1768" y="0"/>
                  </a:lnTo>
                  <a:close/>
                </a:path>
              </a:pathLst>
            </a:custGeom>
            <a:solidFill>
              <a:srgbClr val="FFA5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50"/>
            <p:cNvSpPr/>
            <p:nvPr/>
          </p:nvSpPr>
          <p:spPr>
            <a:xfrm flipH="1">
              <a:off x="1856850" y="2020000"/>
              <a:ext cx="245025" cy="189950"/>
            </a:xfrm>
            <a:custGeom>
              <a:avLst/>
              <a:gdLst/>
              <a:ahLst/>
              <a:cxnLst/>
              <a:rect l="l" t="t" r="r" b="b"/>
              <a:pathLst>
                <a:path w="9801" h="7598" extrusionOk="0">
                  <a:moveTo>
                    <a:pt x="8124" y="0"/>
                  </a:moveTo>
                  <a:cubicBezTo>
                    <a:pt x="7557" y="0"/>
                    <a:pt x="7861" y="3175"/>
                    <a:pt x="7861" y="3175"/>
                  </a:cubicBezTo>
                  <a:cubicBezTo>
                    <a:pt x="7861" y="3175"/>
                    <a:pt x="7075" y="3148"/>
                    <a:pt x="6060" y="3148"/>
                  </a:cubicBezTo>
                  <a:cubicBezTo>
                    <a:pt x="3667" y="3148"/>
                    <a:pt x="1" y="3302"/>
                    <a:pt x="2357" y="4339"/>
                  </a:cubicBezTo>
                  <a:cubicBezTo>
                    <a:pt x="3200" y="4704"/>
                    <a:pt x="7966" y="7598"/>
                    <a:pt x="7966" y="7598"/>
                  </a:cubicBezTo>
                  <a:cubicBezTo>
                    <a:pt x="7966" y="7598"/>
                    <a:pt x="9666" y="4495"/>
                    <a:pt x="9733" y="4249"/>
                  </a:cubicBezTo>
                  <a:cubicBezTo>
                    <a:pt x="9800" y="4011"/>
                    <a:pt x="9196" y="953"/>
                    <a:pt x="8338" y="118"/>
                  </a:cubicBezTo>
                  <a:cubicBezTo>
                    <a:pt x="8256" y="37"/>
                    <a:pt x="8185" y="0"/>
                    <a:pt x="81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50"/>
            <p:cNvSpPr/>
            <p:nvPr/>
          </p:nvSpPr>
          <p:spPr>
            <a:xfrm flipH="1">
              <a:off x="1958175" y="2029125"/>
              <a:ext cx="113300" cy="118200"/>
            </a:xfrm>
            <a:custGeom>
              <a:avLst/>
              <a:gdLst/>
              <a:ahLst/>
              <a:cxnLst/>
              <a:rect l="l" t="t" r="r" b="b"/>
              <a:pathLst>
                <a:path w="4532" h="4728" extrusionOk="0">
                  <a:moveTo>
                    <a:pt x="624" y="1"/>
                  </a:moveTo>
                  <a:cubicBezTo>
                    <a:pt x="514" y="1"/>
                    <a:pt x="424" y="37"/>
                    <a:pt x="358" y="118"/>
                  </a:cubicBezTo>
                  <a:cubicBezTo>
                    <a:pt x="0" y="551"/>
                    <a:pt x="3394" y="4727"/>
                    <a:pt x="3394" y="4727"/>
                  </a:cubicBezTo>
                  <a:cubicBezTo>
                    <a:pt x="3394" y="4727"/>
                    <a:pt x="4475" y="4541"/>
                    <a:pt x="4505" y="3951"/>
                  </a:cubicBezTo>
                  <a:cubicBezTo>
                    <a:pt x="4532" y="3418"/>
                    <a:pt x="1682" y="1"/>
                    <a:pt x="6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50"/>
            <p:cNvSpPr/>
            <p:nvPr/>
          </p:nvSpPr>
          <p:spPr>
            <a:xfrm flipH="1">
              <a:off x="2000425" y="2050525"/>
              <a:ext cx="138175" cy="90075"/>
            </a:xfrm>
            <a:custGeom>
              <a:avLst/>
              <a:gdLst/>
              <a:ahLst/>
              <a:cxnLst/>
              <a:rect l="l" t="t" r="r" b="b"/>
              <a:pathLst>
                <a:path w="5527" h="3603" extrusionOk="0">
                  <a:moveTo>
                    <a:pt x="656" y="0"/>
                  </a:moveTo>
                  <a:cubicBezTo>
                    <a:pt x="423" y="0"/>
                    <a:pt x="261" y="70"/>
                    <a:pt x="202" y="232"/>
                  </a:cubicBezTo>
                  <a:cubicBezTo>
                    <a:pt x="0" y="761"/>
                    <a:pt x="4572" y="3603"/>
                    <a:pt x="4572" y="3603"/>
                  </a:cubicBezTo>
                  <a:cubicBezTo>
                    <a:pt x="4572" y="3603"/>
                    <a:pt x="5527" y="3080"/>
                    <a:pt x="5363" y="2514"/>
                  </a:cubicBezTo>
                  <a:cubicBezTo>
                    <a:pt x="5224" y="2035"/>
                    <a:pt x="1914" y="0"/>
                    <a:pt x="6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50"/>
            <p:cNvSpPr/>
            <p:nvPr/>
          </p:nvSpPr>
          <p:spPr>
            <a:xfrm flipH="1">
              <a:off x="1700050" y="2153250"/>
              <a:ext cx="62500" cy="200100"/>
            </a:xfrm>
            <a:custGeom>
              <a:avLst/>
              <a:gdLst/>
              <a:ahLst/>
              <a:cxnLst/>
              <a:rect l="l" t="t" r="r" b="b"/>
              <a:pathLst>
                <a:path w="2500" h="8004" extrusionOk="0">
                  <a:moveTo>
                    <a:pt x="2216" y="1"/>
                  </a:moveTo>
                  <a:lnTo>
                    <a:pt x="38" y="6549"/>
                  </a:lnTo>
                  <a:lnTo>
                    <a:pt x="1" y="6661"/>
                  </a:lnTo>
                  <a:lnTo>
                    <a:pt x="2283" y="8003"/>
                  </a:lnTo>
                  <a:lnTo>
                    <a:pt x="2432" y="7749"/>
                  </a:lnTo>
                  <a:lnTo>
                    <a:pt x="366" y="6526"/>
                  </a:lnTo>
                  <a:lnTo>
                    <a:pt x="2499" y="90"/>
                  </a:lnTo>
                  <a:lnTo>
                    <a:pt x="2216" y="1"/>
                  </a:lnTo>
                  <a:close/>
                </a:path>
              </a:pathLst>
            </a:custGeom>
            <a:solidFill>
              <a:srgbClr val="BEC7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50">
            <a:extLst>
              <a:ext uri="{C183D7F6-B498-43B3-948B-1728B52AA6E4}">
                <adec:decorative xmlns:adec="http://schemas.microsoft.com/office/drawing/2017/decorative" val="1"/>
              </a:ext>
            </a:extLst>
          </p:cNvPr>
          <p:cNvGrpSpPr/>
          <p:nvPr/>
        </p:nvGrpSpPr>
        <p:grpSpPr>
          <a:xfrm>
            <a:off x="6807743" y="3413614"/>
            <a:ext cx="1071070" cy="1106660"/>
            <a:chOff x="6534345" y="2544535"/>
            <a:chExt cx="1347427" cy="1392200"/>
          </a:xfrm>
        </p:grpSpPr>
        <p:sp>
          <p:nvSpPr>
            <p:cNvPr id="1227" name="Google Shape;1227;p50"/>
            <p:cNvSpPr/>
            <p:nvPr/>
          </p:nvSpPr>
          <p:spPr>
            <a:xfrm rot="3389645" flipH="1">
              <a:off x="6674126" y="2786141"/>
              <a:ext cx="1067866" cy="908988"/>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28" name="Google Shape;1228;p50"/>
            <p:cNvGrpSpPr/>
            <p:nvPr/>
          </p:nvGrpSpPr>
          <p:grpSpPr>
            <a:xfrm>
              <a:off x="6946127" y="3055957"/>
              <a:ext cx="457194" cy="448038"/>
              <a:chOff x="3763184" y="3817357"/>
              <a:chExt cx="363314" cy="356576"/>
            </a:xfrm>
          </p:grpSpPr>
          <p:sp>
            <p:nvSpPr>
              <p:cNvPr id="1229" name="Google Shape;1229;p50"/>
              <p:cNvSpPr/>
              <p:nvPr/>
            </p:nvSpPr>
            <p:spPr>
              <a:xfrm>
                <a:off x="3763184"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50"/>
              <p:cNvSpPr/>
              <p:nvPr/>
            </p:nvSpPr>
            <p:spPr>
              <a:xfrm>
                <a:off x="3918324" y="3817357"/>
                <a:ext cx="208173" cy="356576"/>
              </a:xfrm>
              <a:custGeom>
                <a:avLst/>
                <a:gdLst/>
                <a:ahLst/>
                <a:cxnLst/>
                <a:rect l="l" t="t" r="r" b="b"/>
                <a:pathLst>
                  <a:path w="7941" h="13602" extrusionOk="0">
                    <a:moveTo>
                      <a:pt x="896" y="0"/>
                    </a:moveTo>
                    <a:cubicBezTo>
                      <a:pt x="593" y="0"/>
                      <a:pt x="304" y="15"/>
                      <a:pt x="1" y="58"/>
                    </a:cubicBezTo>
                    <a:cubicBezTo>
                      <a:pt x="3393" y="505"/>
                      <a:pt x="5919" y="3378"/>
                      <a:pt x="5919" y="6799"/>
                    </a:cubicBezTo>
                    <a:cubicBezTo>
                      <a:pt x="5919" y="10220"/>
                      <a:pt x="3393" y="13093"/>
                      <a:pt x="1" y="13541"/>
                    </a:cubicBezTo>
                    <a:cubicBezTo>
                      <a:pt x="306" y="13581"/>
                      <a:pt x="610" y="13601"/>
                      <a:pt x="909" y="13601"/>
                    </a:cubicBezTo>
                    <a:cubicBezTo>
                      <a:pt x="4431" y="13601"/>
                      <a:pt x="7441" y="10865"/>
                      <a:pt x="7681" y="7247"/>
                    </a:cubicBezTo>
                    <a:cubicBezTo>
                      <a:pt x="7940" y="3320"/>
                      <a:pt x="4822" y="0"/>
                      <a:pt x="896"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31" name="Google Shape;1231;p50">
            <a:extLst>
              <a:ext uri="{C183D7F6-B498-43B3-948B-1728B52AA6E4}">
                <adec:decorative xmlns:adec="http://schemas.microsoft.com/office/drawing/2017/decorative" val="1"/>
              </a:ext>
            </a:extLst>
          </p:cNvPr>
          <p:cNvSpPr/>
          <p:nvPr/>
        </p:nvSpPr>
        <p:spPr>
          <a:xfrm rot="1523137" flipH="1">
            <a:off x="2179841" y="190395"/>
            <a:ext cx="4784202" cy="4762747"/>
          </a:xfrm>
          <a:custGeom>
            <a:avLst/>
            <a:gdLst/>
            <a:ahLst/>
            <a:cxnLst/>
            <a:rect l="l" t="t" r="r" b="b"/>
            <a:pathLst>
              <a:path w="139147" h="138523" extrusionOk="0">
                <a:moveTo>
                  <a:pt x="70203" y="0"/>
                </a:moveTo>
                <a:cubicBezTo>
                  <a:pt x="65739" y="0"/>
                  <a:pt x="61277" y="387"/>
                  <a:pt x="56869" y="1161"/>
                </a:cubicBezTo>
                <a:cubicBezTo>
                  <a:pt x="50143" y="2583"/>
                  <a:pt x="43598" y="4821"/>
                  <a:pt x="37508" y="8024"/>
                </a:cubicBezTo>
                <a:cubicBezTo>
                  <a:pt x="31459" y="11339"/>
                  <a:pt x="25894" y="15440"/>
                  <a:pt x="20936" y="20218"/>
                </a:cubicBezTo>
                <a:cubicBezTo>
                  <a:pt x="16116" y="25148"/>
                  <a:pt x="11987" y="30700"/>
                  <a:pt x="8631" y="36721"/>
                </a:cubicBezTo>
                <a:cubicBezTo>
                  <a:pt x="5386" y="42811"/>
                  <a:pt x="3108" y="49370"/>
                  <a:pt x="1644" y="56110"/>
                </a:cubicBezTo>
                <a:cubicBezTo>
                  <a:pt x="359" y="62890"/>
                  <a:pt x="0" y="69823"/>
                  <a:pt x="608" y="76700"/>
                </a:cubicBezTo>
                <a:cubicBezTo>
                  <a:pt x="1423" y="83535"/>
                  <a:pt x="3011" y="90302"/>
                  <a:pt x="5662" y="96668"/>
                </a:cubicBezTo>
                <a:cubicBezTo>
                  <a:pt x="8424" y="102979"/>
                  <a:pt x="12042" y="108890"/>
                  <a:pt x="16393" y="114234"/>
                </a:cubicBezTo>
                <a:cubicBezTo>
                  <a:pt x="20908" y="119413"/>
                  <a:pt x="26087" y="123956"/>
                  <a:pt x="31804" y="127768"/>
                </a:cubicBezTo>
                <a:cubicBezTo>
                  <a:pt x="37577" y="131427"/>
                  <a:pt x="43832" y="134244"/>
                  <a:pt x="50406" y="136123"/>
                </a:cubicBezTo>
                <a:cubicBezTo>
                  <a:pt x="56558" y="137786"/>
                  <a:pt x="62891" y="138523"/>
                  <a:pt x="69190" y="138523"/>
                </a:cubicBezTo>
                <a:cubicBezTo>
                  <a:pt x="69636" y="138523"/>
                  <a:pt x="70081" y="138519"/>
                  <a:pt x="70526" y="138512"/>
                </a:cubicBezTo>
                <a:lnTo>
                  <a:pt x="70526" y="138346"/>
                </a:lnTo>
                <a:cubicBezTo>
                  <a:pt x="63801" y="137918"/>
                  <a:pt x="57159" y="136896"/>
                  <a:pt x="50806" y="134811"/>
                </a:cubicBezTo>
                <a:cubicBezTo>
                  <a:pt x="44523" y="132573"/>
                  <a:pt x="38502" y="129687"/>
                  <a:pt x="33019" y="125945"/>
                </a:cubicBezTo>
                <a:cubicBezTo>
                  <a:pt x="27634" y="122106"/>
                  <a:pt x="22773" y="117562"/>
                  <a:pt x="18588" y="112439"/>
                </a:cubicBezTo>
                <a:cubicBezTo>
                  <a:pt x="14514" y="107247"/>
                  <a:pt x="11159" y="101543"/>
                  <a:pt x="8604" y="95453"/>
                </a:cubicBezTo>
                <a:cubicBezTo>
                  <a:pt x="6146" y="89349"/>
                  <a:pt x="4654" y="82900"/>
                  <a:pt x="3895" y="76382"/>
                </a:cubicBezTo>
                <a:cubicBezTo>
                  <a:pt x="3411" y="69823"/>
                  <a:pt x="3632" y="63222"/>
                  <a:pt x="4834" y="56745"/>
                </a:cubicBezTo>
                <a:cubicBezTo>
                  <a:pt x="6201" y="50323"/>
                  <a:pt x="8341" y="44040"/>
                  <a:pt x="11393" y="38212"/>
                </a:cubicBezTo>
                <a:cubicBezTo>
                  <a:pt x="14570" y="32440"/>
                  <a:pt x="18492" y="27109"/>
                  <a:pt x="23076" y="22359"/>
                </a:cubicBezTo>
                <a:cubicBezTo>
                  <a:pt x="27785" y="17746"/>
                  <a:pt x="33102" y="13783"/>
                  <a:pt x="38861" y="10579"/>
                </a:cubicBezTo>
                <a:cubicBezTo>
                  <a:pt x="44689" y="7472"/>
                  <a:pt x="50972" y="5304"/>
                  <a:pt x="57407" y="3882"/>
                </a:cubicBezTo>
                <a:cubicBezTo>
                  <a:pt x="62068" y="2979"/>
                  <a:pt x="66808" y="2525"/>
                  <a:pt x="71549" y="2525"/>
                </a:cubicBezTo>
                <a:cubicBezTo>
                  <a:pt x="73410" y="2525"/>
                  <a:pt x="75271" y="2595"/>
                  <a:pt x="77127" y="2735"/>
                </a:cubicBezTo>
                <a:cubicBezTo>
                  <a:pt x="83715" y="3453"/>
                  <a:pt x="90219" y="4917"/>
                  <a:pt x="96378" y="7375"/>
                </a:cubicBezTo>
                <a:cubicBezTo>
                  <a:pt x="102510" y="9958"/>
                  <a:pt x="108268" y="13341"/>
                  <a:pt x="113502" y="17456"/>
                </a:cubicBezTo>
                <a:cubicBezTo>
                  <a:pt x="118626" y="21710"/>
                  <a:pt x="123183" y="26612"/>
                  <a:pt x="127063" y="32053"/>
                </a:cubicBezTo>
                <a:cubicBezTo>
                  <a:pt x="130792" y="37605"/>
                  <a:pt x="133761" y="43639"/>
                  <a:pt x="135860" y="50006"/>
                </a:cubicBezTo>
                <a:cubicBezTo>
                  <a:pt x="137849" y="56413"/>
                  <a:pt x="138871" y="63083"/>
                  <a:pt x="139147" y="69823"/>
                </a:cubicBezTo>
                <a:cubicBezTo>
                  <a:pt x="139105" y="63083"/>
                  <a:pt x="138373" y="56317"/>
                  <a:pt x="136509" y="49799"/>
                </a:cubicBezTo>
                <a:cubicBezTo>
                  <a:pt x="134548" y="43294"/>
                  <a:pt x="131717" y="37080"/>
                  <a:pt x="128085" y="31349"/>
                </a:cubicBezTo>
                <a:cubicBezTo>
                  <a:pt x="124301" y="25673"/>
                  <a:pt x="119772" y="20550"/>
                  <a:pt x="114607" y="16103"/>
                </a:cubicBezTo>
                <a:cubicBezTo>
                  <a:pt x="109304" y="11781"/>
                  <a:pt x="103435" y="8204"/>
                  <a:pt x="97179" y="5456"/>
                </a:cubicBezTo>
                <a:cubicBezTo>
                  <a:pt x="90854" y="2804"/>
                  <a:pt x="84170" y="1189"/>
                  <a:pt x="77362" y="332"/>
                </a:cubicBezTo>
                <a:cubicBezTo>
                  <a:pt x="74980" y="111"/>
                  <a:pt x="72591" y="0"/>
                  <a:pt x="70203" y="0"/>
                </a:cubicBezTo>
                <a:close/>
              </a:path>
            </a:pathLst>
          </a:custGeom>
          <a:solidFill>
            <a:srgbClr val="FFFFFF">
              <a:alpha val="56980"/>
            </a:srgbClr>
          </a:solidFill>
          <a:ln>
            <a:noFill/>
          </a:ln>
          <a:effectLst>
            <a:outerShdw blurRad="171450" dist="57150" dir="7320000" algn="bl" rotWithShape="0">
              <a:srgbClr val="FFFFFF">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50">
            <a:extLst>
              <a:ext uri="{C183D7F6-B498-43B3-948B-1728B52AA6E4}">
                <adec:decorative xmlns:adec="http://schemas.microsoft.com/office/drawing/2017/decorative" val="1"/>
              </a:ext>
            </a:extLst>
          </p:cNvPr>
          <p:cNvSpPr/>
          <p:nvPr/>
        </p:nvSpPr>
        <p:spPr>
          <a:xfrm>
            <a:off x="6251105" y="2508313"/>
            <a:ext cx="126542" cy="126874"/>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50">
            <a:extLst>
              <a:ext uri="{C183D7F6-B498-43B3-948B-1728B52AA6E4}">
                <adec:decorative xmlns:adec="http://schemas.microsoft.com/office/drawing/2017/decorative" val="1"/>
              </a:ext>
            </a:extLst>
          </p:cNvPr>
          <p:cNvSpPr/>
          <p:nvPr/>
        </p:nvSpPr>
        <p:spPr>
          <a:xfrm>
            <a:off x="3991998" y="603741"/>
            <a:ext cx="126874" cy="126874"/>
          </a:xfrm>
          <a:custGeom>
            <a:avLst/>
            <a:gdLst/>
            <a:ahLst/>
            <a:cxnLst/>
            <a:rect l="l" t="t" r="r" b="b"/>
            <a:pathLst>
              <a:path w="5346" h="5346" extrusionOk="0">
                <a:moveTo>
                  <a:pt x="1920" y="1"/>
                </a:moveTo>
                <a:lnTo>
                  <a:pt x="1920" y="1921"/>
                </a:lnTo>
                <a:lnTo>
                  <a:pt x="1" y="1921"/>
                </a:lnTo>
                <a:lnTo>
                  <a:pt x="1" y="3426"/>
                </a:lnTo>
                <a:lnTo>
                  <a:pt x="1920" y="3426"/>
                </a:lnTo>
                <a:lnTo>
                  <a:pt x="1920" y="5345"/>
                </a:lnTo>
                <a:lnTo>
                  <a:pt x="3425" y="5345"/>
                </a:lnTo>
                <a:lnTo>
                  <a:pt x="3425" y="3426"/>
                </a:lnTo>
                <a:lnTo>
                  <a:pt x="5345" y="3426"/>
                </a:lnTo>
                <a:lnTo>
                  <a:pt x="5345" y="1921"/>
                </a:lnTo>
                <a:lnTo>
                  <a:pt x="3425" y="1921"/>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50">
            <a:extLst>
              <a:ext uri="{C183D7F6-B498-43B3-948B-1728B52AA6E4}">
                <adec:decorative xmlns:adec="http://schemas.microsoft.com/office/drawing/2017/decorative" val="1"/>
              </a:ext>
            </a:extLst>
          </p:cNvPr>
          <p:cNvSpPr/>
          <p:nvPr/>
        </p:nvSpPr>
        <p:spPr>
          <a:xfrm>
            <a:off x="2862678" y="2791189"/>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5" name="Google Shape;1235;p50">
            <a:extLst>
              <a:ext uri="{C183D7F6-B498-43B3-948B-1728B52AA6E4}">
                <adec:decorative xmlns:adec="http://schemas.microsoft.com/office/drawing/2017/decorative" val="1"/>
              </a:ext>
            </a:extLst>
          </p:cNvPr>
          <p:cNvGrpSpPr/>
          <p:nvPr/>
        </p:nvGrpSpPr>
        <p:grpSpPr>
          <a:xfrm>
            <a:off x="6718673" y="623226"/>
            <a:ext cx="1071036" cy="911686"/>
            <a:chOff x="6718673" y="623226"/>
            <a:chExt cx="1071036" cy="911686"/>
          </a:xfrm>
        </p:grpSpPr>
        <p:grpSp>
          <p:nvGrpSpPr>
            <p:cNvPr id="1236" name="Google Shape;1236;p50"/>
            <p:cNvGrpSpPr/>
            <p:nvPr/>
          </p:nvGrpSpPr>
          <p:grpSpPr>
            <a:xfrm>
              <a:off x="6718673" y="623226"/>
              <a:ext cx="1071036" cy="911686"/>
              <a:chOff x="7183815" y="1116087"/>
              <a:chExt cx="1067939" cy="909050"/>
            </a:xfrm>
          </p:grpSpPr>
          <p:sp>
            <p:nvSpPr>
              <p:cNvPr id="1237" name="Google Shape;1237;p50"/>
              <p:cNvSpPr/>
              <p:nvPr/>
            </p:nvSpPr>
            <p:spPr>
              <a:xfrm flipH="1">
                <a:off x="7183815" y="1116087"/>
                <a:ext cx="1067939" cy="909050"/>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38" name="Google Shape;1238;p50"/>
              <p:cNvGrpSpPr/>
              <p:nvPr/>
            </p:nvGrpSpPr>
            <p:grpSpPr>
              <a:xfrm>
                <a:off x="7509896" y="1393608"/>
                <a:ext cx="458768" cy="450677"/>
                <a:chOff x="2866317" y="3817357"/>
                <a:chExt cx="362920" cy="356576"/>
              </a:xfrm>
            </p:grpSpPr>
            <p:sp>
              <p:nvSpPr>
                <p:cNvPr id="1239" name="Google Shape;1239;p50"/>
                <p:cNvSpPr/>
                <p:nvPr/>
              </p:nvSpPr>
              <p:spPr>
                <a:xfrm>
                  <a:off x="2866317" y="3817357"/>
                  <a:ext cx="356865" cy="356498"/>
                </a:xfrm>
                <a:custGeom>
                  <a:avLst/>
                  <a:gdLst/>
                  <a:ahLst/>
                  <a:cxnLst/>
                  <a:rect l="l" t="t" r="r" b="b"/>
                  <a:pathLst>
                    <a:path w="13613" h="13599" extrusionOk="0">
                      <a:moveTo>
                        <a:pt x="6799" y="0"/>
                      </a:moveTo>
                      <a:cubicBezTo>
                        <a:pt x="3046" y="0"/>
                        <a:pt x="0" y="3046"/>
                        <a:pt x="0" y="6799"/>
                      </a:cubicBezTo>
                      <a:cubicBezTo>
                        <a:pt x="0" y="10552"/>
                        <a:pt x="3046" y="13598"/>
                        <a:pt x="6799" y="13598"/>
                      </a:cubicBezTo>
                      <a:cubicBezTo>
                        <a:pt x="10567" y="13598"/>
                        <a:pt x="13613" y="10552"/>
                        <a:pt x="13613" y="6799"/>
                      </a:cubicBezTo>
                      <a:cubicBezTo>
                        <a:pt x="13613" y="3046"/>
                        <a:pt x="10567" y="0"/>
                        <a:pt x="6799"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50"/>
                <p:cNvSpPr/>
                <p:nvPr/>
              </p:nvSpPr>
              <p:spPr>
                <a:xfrm>
                  <a:off x="3021457" y="3817357"/>
                  <a:ext cx="207780" cy="356576"/>
                </a:xfrm>
                <a:custGeom>
                  <a:avLst/>
                  <a:gdLst/>
                  <a:ahLst/>
                  <a:cxnLst/>
                  <a:rect l="l" t="t" r="r" b="b"/>
                  <a:pathLst>
                    <a:path w="7926" h="13602" extrusionOk="0">
                      <a:moveTo>
                        <a:pt x="881" y="0"/>
                      </a:moveTo>
                      <a:cubicBezTo>
                        <a:pt x="593" y="0"/>
                        <a:pt x="290" y="15"/>
                        <a:pt x="1" y="58"/>
                      </a:cubicBezTo>
                      <a:cubicBezTo>
                        <a:pt x="3379" y="505"/>
                        <a:pt x="5919" y="3378"/>
                        <a:pt x="5919" y="6799"/>
                      </a:cubicBezTo>
                      <a:cubicBezTo>
                        <a:pt x="5919" y="10220"/>
                        <a:pt x="3379" y="13093"/>
                        <a:pt x="1" y="13541"/>
                      </a:cubicBezTo>
                      <a:cubicBezTo>
                        <a:pt x="306" y="13581"/>
                        <a:pt x="610" y="13601"/>
                        <a:pt x="909" y="13601"/>
                      </a:cubicBezTo>
                      <a:cubicBezTo>
                        <a:pt x="4431" y="13601"/>
                        <a:pt x="7440" y="10865"/>
                        <a:pt x="7666" y="7247"/>
                      </a:cubicBezTo>
                      <a:cubicBezTo>
                        <a:pt x="7926" y="3320"/>
                        <a:pt x="4822" y="0"/>
                        <a:pt x="881"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1" name="Google Shape;1241;p50"/>
            <p:cNvSpPr/>
            <p:nvPr/>
          </p:nvSpPr>
          <p:spPr>
            <a:xfrm>
              <a:off x="7639050" y="931000"/>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50">
            <a:extLst>
              <a:ext uri="{C183D7F6-B498-43B3-948B-1728B52AA6E4}">
                <adec:decorative xmlns:adec="http://schemas.microsoft.com/office/drawing/2017/decorative" val="1"/>
              </a:ext>
            </a:extLst>
          </p:cNvPr>
          <p:cNvGrpSpPr/>
          <p:nvPr/>
        </p:nvGrpSpPr>
        <p:grpSpPr>
          <a:xfrm>
            <a:off x="7540228" y="1991899"/>
            <a:ext cx="1249404" cy="1217330"/>
            <a:chOff x="7540228" y="1991899"/>
            <a:chExt cx="1249404" cy="1217330"/>
          </a:xfrm>
        </p:grpSpPr>
        <p:grpSp>
          <p:nvGrpSpPr>
            <p:cNvPr id="1243" name="Google Shape;1243;p50"/>
            <p:cNvGrpSpPr/>
            <p:nvPr/>
          </p:nvGrpSpPr>
          <p:grpSpPr>
            <a:xfrm>
              <a:off x="7540228" y="1991899"/>
              <a:ext cx="1249404" cy="1217330"/>
              <a:chOff x="7420812" y="2126608"/>
              <a:chExt cx="1397857" cy="1361972"/>
            </a:xfrm>
          </p:grpSpPr>
          <p:sp>
            <p:nvSpPr>
              <p:cNvPr id="1244" name="Google Shape;1244;p50"/>
              <p:cNvSpPr/>
              <p:nvPr/>
            </p:nvSpPr>
            <p:spPr>
              <a:xfrm rot="-8651405" flipH="1">
                <a:off x="7585804" y="2353096"/>
                <a:ext cx="1067874" cy="908995"/>
              </a:xfrm>
              <a:custGeom>
                <a:avLst/>
                <a:gdLst/>
                <a:ahLst/>
                <a:cxnLst/>
                <a:rect l="l" t="t" r="r" b="b"/>
                <a:pathLst>
                  <a:path w="44999" h="38304" extrusionOk="0">
                    <a:moveTo>
                      <a:pt x="13407" y="0"/>
                    </a:moveTo>
                    <a:cubicBezTo>
                      <a:pt x="13231" y="0"/>
                      <a:pt x="13046" y="33"/>
                      <a:pt x="12855" y="106"/>
                    </a:cubicBezTo>
                    <a:cubicBezTo>
                      <a:pt x="11350" y="700"/>
                      <a:pt x="11764" y="2937"/>
                      <a:pt x="13394" y="2937"/>
                    </a:cubicBezTo>
                    <a:lnTo>
                      <a:pt x="17261" y="12963"/>
                    </a:lnTo>
                    <a:cubicBezTo>
                      <a:pt x="16971" y="13128"/>
                      <a:pt x="16681" y="13308"/>
                      <a:pt x="16404" y="13501"/>
                    </a:cubicBezTo>
                    <a:lnTo>
                      <a:pt x="11143" y="7522"/>
                    </a:lnTo>
                    <a:cubicBezTo>
                      <a:pt x="11526" y="6776"/>
                      <a:pt x="10931" y="6053"/>
                      <a:pt x="10259" y="6053"/>
                    </a:cubicBezTo>
                    <a:cubicBezTo>
                      <a:pt x="10036" y="6053"/>
                      <a:pt x="9803" y="6134"/>
                      <a:pt x="9596" y="6320"/>
                    </a:cubicBezTo>
                    <a:cubicBezTo>
                      <a:pt x="8869" y="6963"/>
                      <a:pt x="9397" y="8074"/>
                      <a:pt x="10238" y="8074"/>
                    </a:cubicBezTo>
                    <a:cubicBezTo>
                      <a:pt x="10355" y="8074"/>
                      <a:pt x="10478" y="8052"/>
                      <a:pt x="10604" y="8005"/>
                    </a:cubicBezTo>
                    <a:lnTo>
                      <a:pt x="15824" y="13929"/>
                    </a:lnTo>
                    <a:cubicBezTo>
                      <a:pt x="13684" y="15655"/>
                      <a:pt x="12413" y="18224"/>
                      <a:pt x="12317" y="20972"/>
                    </a:cubicBezTo>
                    <a:lnTo>
                      <a:pt x="4680" y="20972"/>
                    </a:lnTo>
                    <a:cubicBezTo>
                      <a:pt x="4509" y="20529"/>
                      <a:pt x="4131" y="20326"/>
                      <a:pt x="3754" y="20326"/>
                    </a:cubicBezTo>
                    <a:cubicBezTo>
                      <a:pt x="3249" y="20326"/>
                      <a:pt x="2747" y="20691"/>
                      <a:pt x="2747" y="21331"/>
                    </a:cubicBezTo>
                    <a:cubicBezTo>
                      <a:pt x="2747" y="21966"/>
                      <a:pt x="3253" y="22332"/>
                      <a:pt x="3759" y="22332"/>
                    </a:cubicBezTo>
                    <a:cubicBezTo>
                      <a:pt x="4134" y="22332"/>
                      <a:pt x="4510" y="22131"/>
                      <a:pt x="4680" y="21690"/>
                    </a:cubicBezTo>
                    <a:lnTo>
                      <a:pt x="12317" y="21690"/>
                    </a:lnTo>
                    <a:cubicBezTo>
                      <a:pt x="12331" y="22408"/>
                      <a:pt x="12441" y="23126"/>
                      <a:pt x="12634" y="23817"/>
                    </a:cubicBezTo>
                    <a:lnTo>
                      <a:pt x="2816" y="28871"/>
                    </a:lnTo>
                    <a:cubicBezTo>
                      <a:pt x="2518" y="28604"/>
                      <a:pt x="2183" y="28489"/>
                      <a:pt x="1859" y="28489"/>
                    </a:cubicBezTo>
                    <a:cubicBezTo>
                      <a:pt x="879" y="28489"/>
                      <a:pt x="1" y="29545"/>
                      <a:pt x="551" y="30625"/>
                    </a:cubicBezTo>
                    <a:cubicBezTo>
                      <a:pt x="837" y="31176"/>
                      <a:pt x="1335" y="31420"/>
                      <a:pt x="1830" y="31420"/>
                    </a:cubicBezTo>
                    <a:cubicBezTo>
                      <a:pt x="2624" y="31420"/>
                      <a:pt x="3410" y="30792"/>
                      <a:pt x="3299" y="29796"/>
                    </a:cubicBezTo>
                    <a:lnTo>
                      <a:pt x="12966" y="24839"/>
                    </a:lnTo>
                    <a:cubicBezTo>
                      <a:pt x="14402" y="28471"/>
                      <a:pt x="17924" y="30860"/>
                      <a:pt x="21832" y="30860"/>
                    </a:cubicBezTo>
                    <a:lnTo>
                      <a:pt x="21832" y="36370"/>
                    </a:lnTo>
                    <a:cubicBezTo>
                      <a:pt x="20796" y="36770"/>
                      <a:pt x="21086" y="38303"/>
                      <a:pt x="22191" y="38303"/>
                    </a:cubicBezTo>
                    <a:cubicBezTo>
                      <a:pt x="23296" y="38303"/>
                      <a:pt x="23586" y="36770"/>
                      <a:pt x="22550" y="36370"/>
                    </a:cubicBezTo>
                    <a:lnTo>
                      <a:pt x="22550" y="30818"/>
                    </a:lnTo>
                    <a:cubicBezTo>
                      <a:pt x="26361" y="30528"/>
                      <a:pt x="29634" y="27987"/>
                      <a:pt x="30863" y="24369"/>
                    </a:cubicBezTo>
                    <a:lnTo>
                      <a:pt x="39936" y="29714"/>
                    </a:lnTo>
                    <a:cubicBezTo>
                      <a:pt x="39760" y="30735"/>
                      <a:pt x="40573" y="31420"/>
                      <a:pt x="41396" y="31420"/>
                    </a:cubicBezTo>
                    <a:cubicBezTo>
                      <a:pt x="41863" y="31420"/>
                      <a:pt x="42334" y="31199"/>
                      <a:pt x="42629" y="30694"/>
                    </a:cubicBezTo>
                    <a:cubicBezTo>
                      <a:pt x="43268" y="29619"/>
                      <a:pt x="42388" y="28486"/>
                      <a:pt x="41369" y="28486"/>
                    </a:cubicBezTo>
                    <a:cubicBezTo>
                      <a:pt x="41066" y="28486"/>
                      <a:pt x="40752" y="28585"/>
                      <a:pt x="40461" y="28816"/>
                    </a:cubicBezTo>
                    <a:lnTo>
                      <a:pt x="31139" y="23320"/>
                    </a:lnTo>
                    <a:cubicBezTo>
                      <a:pt x="31485" y="21745"/>
                      <a:pt x="31416" y="20102"/>
                      <a:pt x="30946" y="18569"/>
                    </a:cubicBezTo>
                    <a:lnTo>
                      <a:pt x="42132" y="16443"/>
                    </a:lnTo>
                    <a:cubicBezTo>
                      <a:pt x="42433" y="16924"/>
                      <a:pt x="42890" y="17133"/>
                      <a:pt x="43343" y="17133"/>
                    </a:cubicBezTo>
                    <a:cubicBezTo>
                      <a:pt x="44177" y="17133"/>
                      <a:pt x="44999" y="16422"/>
                      <a:pt x="44811" y="15393"/>
                    </a:cubicBezTo>
                    <a:cubicBezTo>
                      <a:pt x="44659" y="14601"/>
                      <a:pt x="44016" y="14204"/>
                      <a:pt x="43374" y="14204"/>
                    </a:cubicBezTo>
                    <a:cubicBezTo>
                      <a:pt x="42729" y="14204"/>
                      <a:pt x="42084" y="14604"/>
                      <a:pt x="41939" y="15407"/>
                    </a:cubicBezTo>
                    <a:lnTo>
                      <a:pt x="30573" y="17561"/>
                    </a:lnTo>
                    <a:cubicBezTo>
                      <a:pt x="30159" y="16594"/>
                      <a:pt x="29579" y="15711"/>
                      <a:pt x="28875" y="14937"/>
                    </a:cubicBezTo>
                    <a:lnTo>
                      <a:pt x="33749" y="9759"/>
                    </a:lnTo>
                    <a:cubicBezTo>
                      <a:pt x="33886" y="9813"/>
                      <a:pt x="34018" y="9838"/>
                      <a:pt x="34144" y="9838"/>
                    </a:cubicBezTo>
                    <a:cubicBezTo>
                      <a:pt x="34978" y="9838"/>
                      <a:pt x="35522" y="8761"/>
                      <a:pt x="34827" y="8102"/>
                    </a:cubicBezTo>
                    <a:cubicBezTo>
                      <a:pt x="34619" y="7905"/>
                      <a:pt x="34381" y="7820"/>
                      <a:pt x="34149" y="7820"/>
                    </a:cubicBezTo>
                    <a:cubicBezTo>
                      <a:pt x="33485" y="7820"/>
                      <a:pt x="32880" y="8514"/>
                      <a:pt x="33238" y="9262"/>
                    </a:cubicBezTo>
                    <a:lnTo>
                      <a:pt x="28377" y="14426"/>
                    </a:lnTo>
                    <a:cubicBezTo>
                      <a:pt x="26572" y="12703"/>
                      <a:pt x="24213" y="11795"/>
                      <a:pt x="21817" y="11795"/>
                    </a:cubicBezTo>
                    <a:cubicBezTo>
                      <a:pt x="20603" y="11795"/>
                      <a:pt x="19379" y="12028"/>
                      <a:pt x="18214" y="12507"/>
                    </a:cubicBezTo>
                    <a:lnTo>
                      <a:pt x="14361" y="2564"/>
                    </a:lnTo>
                    <a:cubicBezTo>
                      <a:pt x="15412" y="1610"/>
                      <a:pt x="14634" y="0"/>
                      <a:pt x="13407"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5" name="Google Shape;1245;p50"/>
              <p:cNvGrpSpPr/>
              <p:nvPr/>
            </p:nvGrpSpPr>
            <p:grpSpPr>
              <a:xfrm>
                <a:off x="7914952" y="2527359"/>
                <a:ext cx="457207" cy="457215"/>
                <a:chOff x="3314750" y="3817357"/>
                <a:chExt cx="362920" cy="356865"/>
              </a:xfrm>
            </p:grpSpPr>
            <p:sp>
              <p:nvSpPr>
                <p:cNvPr id="1246" name="Google Shape;1246;p50"/>
                <p:cNvSpPr/>
                <p:nvPr/>
              </p:nvSpPr>
              <p:spPr>
                <a:xfrm>
                  <a:off x="3314750" y="3817357"/>
                  <a:ext cx="356865" cy="356498"/>
                </a:xfrm>
                <a:custGeom>
                  <a:avLst/>
                  <a:gdLst/>
                  <a:ahLst/>
                  <a:cxnLst/>
                  <a:rect l="l" t="t" r="r" b="b"/>
                  <a:pathLst>
                    <a:path w="13613" h="13599" extrusionOk="0">
                      <a:moveTo>
                        <a:pt x="6814" y="0"/>
                      </a:moveTo>
                      <a:cubicBezTo>
                        <a:pt x="3046" y="0"/>
                        <a:pt x="0" y="3046"/>
                        <a:pt x="0" y="6799"/>
                      </a:cubicBezTo>
                      <a:cubicBezTo>
                        <a:pt x="0" y="10552"/>
                        <a:pt x="3046" y="13598"/>
                        <a:pt x="6814" y="13598"/>
                      </a:cubicBezTo>
                      <a:cubicBezTo>
                        <a:pt x="10567" y="13598"/>
                        <a:pt x="13613" y="10552"/>
                        <a:pt x="13613" y="6799"/>
                      </a:cubicBezTo>
                      <a:cubicBezTo>
                        <a:pt x="13613" y="3046"/>
                        <a:pt x="10567" y="0"/>
                        <a:pt x="6814"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50"/>
                <p:cNvSpPr/>
                <p:nvPr/>
              </p:nvSpPr>
              <p:spPr>
                <a:xfrm>
                  <a:off x="3469891" y="3817357"/>
                  <a:ext cx="207780" cy="356865"/>
                </a:xfrm>
                <a:custGeom>
                  <a:avLst/>
                  <a:gdLst/>
                  <a:ahLst/>
                  <a:cxnLst/>
                  <a:rect l="l" t="t" r="r" b="b"/>
                  <a:pathLst>
                    <a:path w="7926" h="13613" extrusionOk="0">
                      <a:moveTo>
                        <a:pt x="881" y="0"/>
                      </a:moveTo>
                      <a:cubicBezTo>
                        <a:pt x="884" y="0"/>
                        <a:pt x="886" y="0"/>
                        <a:pt x="888" y="0"/>
                      </a:cubicBezTo>
                      <a:lnTo>
                        <a:pt x="888" y="0"/>
                      </a:lnTo>
                      <a:cubicBezTo>
                        <a:pt x="891" y="0"/>
                        <a:pt x="893" y="0"/>
                        <a:pt x="896" y="0"/>
                      </a:cubicBezTo>
                      <a:close/>
                      <a:moveTo>
                        <a:pt x="888" y="0"/>
                      </a:moveTo>
                      <a:lnTo>
                        <a:pt x="888" y="0"/>
                      </a:lnTo>
                      <a:cubicBezTo>
                        <a:pt x="588" y="0"/>
                        <a:pt x="301" y="15"/>
                        <a:pt x="1" y="58"/>
                      </a:cubicBezTo>
                      <a:cubicBezTo>
                        <a:pt x="3393" y="491"/>
                        <a:pt x="5934" y="3378"/>
                        <a:pt x="5934" y="6799"/>
                      </a:cubicBezTo>
                      <a:cubicBezTo>
                        <a:pt x="5934" y="10220"/>
                        <a:pt x="3393" y="13107"/>
                        <a:pt x="1" y="13555"/>
                      </a:cubicBezTo>
                      <a:cubicBezTo>
                        <a:pt x="299" y="13594"/>
                        <a:pt x="595" y="13612"/>
                        <a:pt x="887" y="13612"/>
                      </a:cubicBezTo>
                      <a:cubicBezTo>
                        <a:pt x="4418" y="13612"/>
                        <a:pt x="7441" y="10873"/>
                        <a:pt x="7680" y="7247"/>
                      </a:cubicBezTo>
                      <a:cubicBezTo>
                        <a:pt x="7926" y="3323"/>
                        <a:pt x="4826" y="4"/>
                        <a:pt x="888" y="0"/>
                      </a:cubicBezTo>
                      <a:close/>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1248" name="Google Shape;1248;p50"/>
            <p:cNvSpPr/>
            <p:nvPr/>
          </p:nvSpPr>
          <p:spPr>
            <a:xfrm>
              <a:off x="8158200" y="2156100"/>
              <a:ext cx="95400" cy="95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50">
            <a:extLst>
              <a:ext uri="{C183D7F6-B498-43B3-948B-1728B52AA6E4}">
                <adec:decorative xmlns:adec="http://schemas.microsoft.com/office/drawing/2017/decorative" val="1"/>
              </a:ext>
            </a:extLst>
          </p:cNvPr>
          <p:cNvSpPr/>
          <p:nvPr/>
        </p:nvSpPr>
        <p:spPr>
          <a:xfrm>
            <a:off x="7591425" y="3666225"/>
            <a:ext cx="70200" cy="702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50" name="Google Shape;1250;p5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04300" y="3210325"/>
            <a:ext cx="3446800" cy="667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54"/>
        <p:cNvGrpSpPr/>
        <p:nvPr/>
      </p:nvGrpSpPr>
      <p:grpSpPr>
        <a:xfrm>
          <a:off x="0" y="0"/>
          <a:ext cx="0" cy="0"/>
          <a:chOff x="0" y="0"/>
          <a:chExt cx="0" cy="0"/>
        </a:xfrm>
      </p:grpSpPr>
      <p:pic>
        <p:nvPicPr>
          <p:cNvPr id="1255" name="Google Shape;1255;p5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26875" y="1081699"/>
            <a:ext cx="6090250" cy="3876650"/>
          </a:xfrm>
          <a:prstGeom prst="rect">
            <a:avLst/>
          </a:prstGeom>
          <a:noFill/>
          <a:ln>
            <a:noFill/>
          </a:ln>
        </p:spPr>
      </p:pic>
      <p:sp>
        <p:nvSpPr>
          <p:cNvPr id="1256" name="Google Shape;1256;p51"/>
          <p:cNvSpPr txBox="1">
            <a:spLocks noGrp="1"/>
          </p:cNvSpPr>
          <p:nvPr>
            <p:ph type="title"/>
          </p:nvPr>
        </p:nvSpPr>
        <p:spPr>
          <a:xfrm>
            <a:off x="259600" y="336800"/>
            <a:ext cx="8769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Extra Info - may be relevant during discussion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Shape 1260"/>
        <p:cNvGrpSpPr/>
        <p:nvPr/>
      </p:nvGrpSpPr>
      <p:grpSpPr>
        <a:xfrm>
          <a:off x="0" y="0"/>
          <a:ext cx="0" cy="0"/>
          <a:chOff x="0" y="0"/>
          <a:chExt cx="0" cy="0"/>
        </a:xfrm>
      </p:grpSpPr>
      <p:sp>
        <p:nvSpPr>
          <p:cNvPr id="1261" name="Google Shape;1261;p52"/>
          <p:cNvSpPr txBox="1">
            <a:spLocks noGrp="1"/>
          </p:cNvSpPr>
          <p:nvPr>
            <p:ph type="title"/>
          </p:nvPr>
        </p:nvSpPr>
        <p:spPr>
          <a:xfrm>
            <a:off x="259600" y="336800"/>
            <a:ext cx="8769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dirty="0">
                <a:solidFill>
                  <a:schemeClr val="hlink"/>
                </a:solidFill>
                <a:hlinkClick r:id="rId3"/>
              </a:rPr>
              <a:t>Extra Info - may be relevant during discussion</a:t>
            </a:r>
            <a:endParaRPr dirty="0"/>
          </a:p>
        </p:txBody>
      </p:sp>
      <p:pic>
        <p:nvPicPr>
          <p:cNvPr id="1262" name="Google Shape;1262;p52">
            <a:extLst>
              <a:ext uri="{C183D7F6-B498-43B3-948B-1728B52AA6E4}">
                <adec:decorative xmlns:adec="http://schemas.microsoft.com/office/drawing/2017/decorative" val="1"/>
              </a:ext>
            </a:extLst>
          </p:cNvPr>
          <p:cNvPicPr preferRelativeResize="0"/>
          <p:nvPr/>
        </p:nvPicPr>
        <p:blipFill rotWithShape="1">
          <a:blip r:embed="rId4">
            <a:alphaModFix/>
          </a:blip>
          <a:srcRect l="6526" t="3625" r="6915" b="9007"/>
          <a:stretch/>
        </p:blipFill>
        <p:spPr>
          <a:xfrm>
            <a:off x="2040813" y="1025250"/>
            <a:ext cx="5062374" cy="3960600"/>
          </a:xfrm>
          <a:prstGeom prst="rect">
            <a:avLst/>
          </a:prstGeom>
          <a:noFill/>
          <a:ln>
            <a:noFill/>
          </a:ln>
        </p:spPr>
      </p:pic>
      <p:pic>
        <p:nvPicPr>
          <p:cNvPr id="1263" name="Google Shape;1263;p52">
            <a:extLst>
              <a:ext uri="{C183D7F6-B498-43B3-948B-1728B52AA6E4}">
                <adec:decorative xmlns:adec="http://schemas.microsoft.com/office/drawing/2017/decorative" val="1"/>
              </a:ext>
            </a:extLst>
          </p:cNvPr>
          <p:cNvPicPr preferRelativeResize="0"/>
          <p:nvPr/>
        </p:nvPicPr>
        <p:blipFill rotWithShape="1">
          <a:blip r:embed="rId5">
            <a:alphaModFix/>
          </a:blip>
          <a:srcRect l="6526" t="35421" r="6915" b="42307"/>
          <a:stretch/>
        </p:blipFill>
        <p:spPr>
          <a:xfrm>
            <a:off x="2040825" y="2456125"/>
            <a:ext cx="5062349" cy="10096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67"/>
        <p:cNvGrpSpPr/>
        <p:nvPr/>
      </p:nvGrpSpPr>
      <p:grpSpPr>
        <a:xfrm>
          <a:off x="0" y="0"/>
          <a:ext cx="0" cy="0"/>
          <a:chOff x="0" y="0"/>
          <a:chExt cx="0" cy="0"/>
        </a:xfrm>
      </p:grpSpPr>
      <p:sp>
        <p:nvSpPr>
          <p:cNvPr id="1268" name="Google Shape;1268;p53"/>
          <p:cNvSpPr txBox="1">
            <a:spLocks noGrp="1"/>
          </p:cNvSpPr>
          <p:nvPr>
            <p:ph type="title"/>
          </p:nvPr>
        </p:nvSpPr>
        <p:spPr>
          <a:xfrm>
            <a:off x="187500" y="85175"/>
            <a:ext cx="8769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u="sng">
                <a:solidFill>
                  <a:schemeClr val="hlink"/>
                </a:solidFill>
                <a:hlinkClick r:id="rId3"/>
              </a:rPr>
              <a:t>Extra Info - Efficacy (as of Oct. 2021)</a:t>
            </a:r>
            <a:endParaRPr/>
          </a:p>
        </p:txBody>
      </p:sp>
      <p:graphicFrame>
        <p:nvGraphicFramePr>
          <p:cNvPr id="1269" name="Google Shape;1269;p53"/>
          <p:cNvGraphicFramePr/>
          <p:nvPr>
            <p:extLst>
              <p:ext uri="{D42A27DB-BD31-4B8C-83A1-F6EECF244321}">
                <p14:modId xmlns:p14="http://schemas.microsoft.com/office/powerpoint/2010/main" val="524178263"/>
              </p:ext>
            </p:extLst>
          </p:nvPr>
        </p:nvGraphicFramePr>
        <p:xfrm>
          <a:off x="808188" y="791088"/>
          <a:ext cx="7527600" cy="4175460"/>
        </p:xfrm>
        <a:graphic>
          <a:graphicData uri="http://schemas.openxmlformats.org/drawingml/2006/table">
            <a:tbl>
              <a:tblPr firstRow="1">
                <a:noFill/>
                <a:tableStyleId>{970E2720-E067-4740-87EF-C3AC4232E774}</a:tableStyleId>
              </a:tblPr>
              <a:tblGrid>
                <a:gridCol w="2229925">
                  <a:extLst>
                    <a:ext uri="{9D8B030D-6E8A-4147-A177-3AD203B41FA5}">
                      <a16:colId xmlns:a16="http://schemas.microsoft.com/office/drawing/2014/main" val="20000"/>
                    </a:ext>
                  </a:extLst>
                </a:gridCol>
                <a:gridCol w="4019625">
                  <a:extLst>
                    <a:ext uri="{9D8B030D-6E8A-4147-A177-3AD203B41FA5}">
                      <a16:colId xmlns:a16="http://schemas.microsoft.com/office/drawing/2014/main" val="20001"/>
                    </a:ext>
                  </a:extLst>
                </a:gridCol>
                <a:gridCol w="1278050">
                  <a:extLst>
                    <a:ext uri="{9D8B030D-6E8A-4147-A177-3AD203B41FA5}">
                      <a16:colId xmlns:a16="http://schemas.microsoft.com/office/drawing/2014/main" val="20002"/>
                    </a:ext>
                  </a:extLst>
                </a:gridCol>
              </a:tblGrid>
              <a:tr h="326925">
                <a:tc>
                  <a:txBody>
                    <a:bodyPr/>
                    <a:lstStyle/>
                    <a:p>
                      <a:pPr marL="0" lvl="0" indent="0" algn="l" rtl="0">
                        <a:spcBef>
                          <a:spcPts val="0"/>
                        </a:spcBef>
                        <a:spcAft>
                          <a:spcPts val="0"/>
                        </a:spcAft>
                        <a:buNone/>
                      </a:pPr>
                      <a:r>
                        <a:rPr lang="en" sz="1000" b="1">
                          <a:latin typeface="Alegreya Sans SC"/>
                          <a:ea typeface="Alegreya Sans SC"/>
                          <a:cs typeface="Alegreya Sans SC"/>
                          <a:sym typeface="Alegreya Sans SC"/>
                        </a:rPr>
                        <a:t>Company</a:t>
                      </a:r>
                      <a:endParaRPr sz="10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FFFF">
                        <a:alpha val="64800"/>
                      </a:srgbClr>
                    </a:solidFill>
                  </a:tcPr>
                </a:tc>
                <a:tc>
                  <a:txBody>
                    <a:bodyPr/>
                    <a:lstStyle/>
                    <a:p>
                      <a:pPr marL="0" lvl="0" indent="0" algn="l" rtl="0">
                        <a:spcBef>
                          <a:spcPts val="0"/>
                        </a:spcBef>
                        <a:spcAft>
                          <a:spcPts val="0"/>
                        </a:spcAft>
                        <a:buNone/>
                      </a:pPr>
                      <a:r>
                        <a:rPr lang="en" sz="1000" b="1">
                          <a:latin typeface="Alegreya Sans SC"/>
                          <a:ea typeface="Alegreya Sans SC"/>
                          <a:cs typeface="Alegreya Sans SC"/>
                          <a:sym typeface="Alegreya Sans SC"/>
                        </a:rPr>
                        <a:t>Efficacy</a:t>
                      </a:r>
                      <a:endParaRPr sz="10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FFFF">
                        <a:alpha val="64800"/>
                      </a:srgbClr>
                    </a:solidFill>
                  </a:tcPr>
                </a:tc>
                <a:tc>
                  <a:txBody>
                    <a:bodyPr/>
                    <a:lstStyle/>
                    <a:p>
                      <a:pPr marL="0" lvl="0" indent="0" algn="l" rtl="0">
                        <a:spcBef>
                          <a:spcPts val="0"/>
                        </a:spcBef>
                        <a:spcAft>
                          <a:spcPts val="0"/>
                        </a:spcAft>
                        <a:buNone/>
                      </a:pPr>
                      <a:r>
                        <a:rPr lang="en" sz="1000" b="1">
                          <a:latin typeface="Alegreya Sans SC"/>
                          <a:ea typeface="Alegreya Sans SC"/>
                          <a:cs typeface="Alegreya Sans SC"/>
                          <a:sym typeface="Alegreya Sans SC"/>
                        </a:rPr>
                        <a:t>Authorized in U.S.</a:t>
                      </a:r>
                      <a:endParaRPr sz="10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FFFF">
                        <a:alpha val="64800"/>
                      </a:srgbClr>
                    </a:solidFill>
                  </a:tcPr>
                </a:tc>
                <a:extLst>
                  <a:ext uri="{0D108BD9-81ED-4DB2-BD59-A6C34878D82A}">
                    <a16:rowId xmlns:a16="http://schemas.microsoft.com/office/drawing/2014/main" val="10000"/>
                  </a:ext>
                </a:extLst>
              </a:tr>
              <a:tr h="326925">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Pfizer</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About 95%</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A5A5"/>
                    </a:solidFill>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extLst>
                  <a:ext uri="{0D108BD9-81ED-4DB2-BD59-A6C34878D82A}">
                    <a16:rowId xmlns:a16="http://schemas.microsoft.com/office/drawing/2014/main" val="10001"/>
                  </a:ext>
                </a:extLst>
              </a:tr>
              <a:tr h="326925">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Moderna</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ABD4DA"/>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About 95%</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5596AC"/>
                    </a:solidFill>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85C9D1"/>
                    </a:solidFill>
                  </a:tcPr>
                </a:tc>
                <a:extLst>
                  <a:ext uri="{0D108BD9-81ED-4DB2-BD59-A6C34878D82A}">
                    <a16:rowId xmlns:a16="http://schemas.microsoft.com/office/drawing/2014/main" val="10002"/>
                  </a:ext>
                </a:extLst>
              </a:tr>
              <a:tr h="326925">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Johnson and Johnson</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66% Globally /72% in U.S.</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A5A5"/>
                    </a:solidFill>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extLst>
                  <a:ext uri="{0D108BD9-81ED-4DB2-BD59-A6C34878D82A}">
                    <a16:rowId xmlns:a16="http://schemas.microsoft.com/office/drawing/2014/main" val="10003"/>
                  </a:ext>
                </a:extLst>
              </a:tr>
              <a:tr h="489400">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AstraZeneca - University of Oxford</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ABD4DA"/>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about 70%</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tcPr>
                </a:tc>
                <a:extLst>
                  <a:ext uri="{0D108BD9-81ED-4DB2-BD59-A6C34878D82A}">
                    <a16:rowId xmlns:a16="http://schemas.microsoft.com/office/drawing/2014/main" val="10004"/>
                  </a:ext>
                </a:extLst>
              </a:tr>
              <a:tr h="326925">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Russia’s Sputnik V Vaccine</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91.4%</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A5A5"/>
                    </a:solidFill>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extLst>
                  <a:ext uri="{0D108BD9-81ED-4DB2-BD59-A6C34878D82A}">
                    <a16:rowId xmlns:a16="http://schemas.microsoft.com/office/drawing/2014/main" val="10005"/>
                  </a:ext>
                </a:extLst>
              </a:tr>
              <a:tr h="326925">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Sinovac Biotech</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ABD4DA"/>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50.38% to 91.25%</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tcPr>
                </a:tc>
                <a:extLst>
                  <a:ext uri="{0D108BD9-81ED-4DB2-BD59-A6C34878D82A}">
                    <a16:rowId xmlns:a16="http://schemas.microsoft.com/office/drawing/2014/main" val="10006"/>
                  </a:ext>
                </a:extLst>
              </a:tr>
              <a:tr h="326925">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Novavax</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90.4%</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A5A5"/>
                    </a:solidFill>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extLst>
                  <a:ext uri="{0D108BD9-81ED-4DB2-BD59-A6C34878D82A}">
                    <a16:rowId xmlns:a16="http://schemas.microsoft.com/office/drawing/2014/main" val="10007"/>
                  </a:ext>
                </a:extLst>
              </a:tr>
              <a:tr h="475525">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CanSino Biologics</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ABD4DA"/>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65.7% at preventing symptomatic cases; 90.98% efficacy in preventing severe disease.</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tcPr>
                </a:tc>
                <a:tc>
                  <a:txBody>
                    <a:bodyPr/>
                    <a:lstStyle/>
                    <a:p>
                      <a:pPr marL="0" lvl="0" indent="0" algn="ctr" rtl="0">
                        <a:spcBef>
                          <a:spcPts val="0"/>
                        </a:spcBef>
                        <a:spcAft>
                          <a:spcPts val="0"/>
                        </a:spcAft>
                        <a:buNone/>
                      </a:pPr>
                      <a:r>
                        <a:rPr lang="en" sz="1000">
                          <a:latin typeface="Alegreya Sans SC"/>
                          <a:ea typeface="Alegreya Sans SC"/>
                          <a:cs typeface="Alegreya Sans SC"/>
                          <a:sym typeface="Alegreya Sans SC"/>
                        </a:rPr>
                        <a:t>❌</a:t>
                      </a:r>
                      <a:endParaRPr sz="10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tcPr>
                </a:tc>
                <a:extLst>
                  <a:ext uri="{0D108BD9-81ED-4DB2-BD59-A6C34878D82A}">
                    <a16:rowId xmlns:a16="http://schemas.microsoft.com/office/drawing/2014/main" val="10008"/>
                  </a:ext>
                </a:extLst>
              </a:tr>
              <a:tr h="459800">
                <a:tc>
                  <a:txBody>
                    <a:bodyPr/>
                    <a:lstStyle/>
                    <a:p>
                      <a:pPr marL="0" lvl="0" indent="0" algn="l" rtl="0">
                        <a:spcBef>
                          <a:spcPts val="0"/>
                        </a:spcBef>
                        <a:spcAft>
                          <a:spcPts val="0"/>
                        </a:spcAft>
                        <a:buNone/>
                      </a:pPr>
                      <a:r>
                        <a:rPr lang="en" sz="1200" b="1">
                          <a:latin typeface="Alegreya Sans SC"/>
                          <a:ea typeface="Alegreya Sans SC"/>
                          <a:cs typeface="Alegreya Sans SC"/>
                          <a:sym typeface="Alegreya Sans SC"/>
                        </a:rPr>
                        <a:t>Bharat Biotech</a:t>
                      </a:r>
                      <a:endParaRPr sz="1200" b="1">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tc>
                  <a:txBody>
                    <a:bodyPr/>
                    <a:lstStyle/>
                    <a:p>
                      <a:pPr marL="0" lvl="0" indent="0" algn="l" rtl="0">
                        <a:spcBef>
                          <a:spcPts val="0"/>
                        </a:spcBef>
                        <a:spcAft>
                          <a:spcPts val="0"/>
                        </a:spcAft>
                        <a:buNone/>
                      </a:pPr>
                      <a:r>
                        <a:rPr lang="en" sz="1200">
                          <a:latin typeface="Alegreya Sans SC"/>
                          <a:ea typeface="Alegreya Sans SC"/>
                          <a:cs typeface="Alegreya Sans SC"/>
                          <a:sym typeface="Alegreya Sans SC"/>
                        </a:rPr>
                        <a:t>100% against severe infection; 78% against mild, moderate and severe; 70% against asymptomatic</a:t>
                      </a:r>
                      <a:endParaRPr sz="120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FA5A5"/>
                    </a:solidFill>
                  </a:tcPr>
                </a:tc>
                <a:tc>
                  <a:txBody>
                    <a:bodyPr/>
                    <a:lstStyle/>
                    <a:p>
                      <a:pPr marL="0" lvl="0" indent="0" algn="ctr" rtl="0">
                        <a:spcBef>
                          <a:spcPts val="0"/>
                        </a:spcBef>
                        <a:spcAft>
                          <a:spcPts val="0"/>
                        </a:spcAft>
                        <a:buNone/>
                      </a:pPr>
                      <a:r>
                        <a:rPr lang="en" sz="1000" dirty="0">
                          <a:latin typeface="Alegreya Sans SC"/>
                          <a:ea typeface="Alegreya Sans SC"/>
                          <a:cs typeface="Alegreya Sans SC"/>
                          <a:sym typeface="Alegreya Sans SC"/>
                        </a:rPr>
                        <a:t>❌</a:t>
                      </a:r>
                      <a:endParaRPr sz="1000" dirty="0">
                        <a:latin typeface="Alegreya Sans SC"/>
                        <a:ea typeface="Alegreya Sans SC"/>
                        <a:cs typeface="Alegreya Sans SC"/>
                        <a:sym typeface="Alegreya Sans SC"/>
                      </a:endParaRPr>
                    </a:p>
                  </a:txBody>
                  <a:tcPr marL="91425" marR="91425" marT="91425" marB="91425">
                    <a:lnL w="28575" cap="flat" cmpd="sng">
                      <a:solidFill>
                        <a:schemeClr val="accent6"/>
                      </a:solidFill>
                      <a:prstDash val="solid"/>
                      <a:round/>
                      <a:headEnd type="none" w="sm" len="sm"/>
                      <a:tailEnd type="none" w="sm" len="sm"/>
                    </a:lnL>
                    <a:lnR w="28575" cap="flat" cmpd="sng">
                      <a:solidFill>
                        <a:schemeClr val="accent6"/>
                      </a:solidFill>
                      <a:prstDash val="solid"/>
                      <a:round/>
                      <a:headEnd type="none" w="sm" len="sm"/>
                      <a:tailEnd type="none" w="sm" len="sm"/>
                    </a:lnR>
                    <a:lnT w="28575" cap="flat" cmpd="sng">
                      <a:solidFill>
                        <a:schemeClr val="accent6"/>
                      </a:solidFill>
                      <a:prstDash val="solid"/>
                      <a:round/>
                      <a:headEnd type="none" w="sm" len="sm"/>
                      <a:tailEnd type="none" w="sm" len="sm"/>
                    </a:lnT>
                    <a:lnB w="28575" cap="flat" cmpd="sng">
                      <a:solidFill>
                        <a:schemeClr val="accent6"/>
                      </a:solidFill>
                      <a:prstDash val="solid"/>
                      <a:round/>
                      <a:headEnd type="none" w="sm" len="sm"/>
                      <a:tailEnd type="none" w="sm" len="sm"/>
                    </a:lnB>
                    <a:solidFill>
                      <a:srgbClr val="F3DAD2"/>
                    </a:solidFill>
                  </a:tcPr>
                </a:tc>
                <a:extLst>
                  <a:ext uri="{0D108BD9-81ED-4DB2-BD59-A6C34878D82A}">
                    <a16:rowId xmlns:a16="http://schemas.microsoft.com/office/drawing/2014/main" val="10009"/>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06" name="Google Shape;506;p32"/>
          <p:cNvSpPr txBox="1">
            <a:spLocks noGrp="1"/>
          </p:cNvSpPr>
          <p:nvPr>
            <p:ph type="ctrTitle"/>
          </p:nvPr>
        </p:nvSpPr>
        <p:spPr>
          <a:xfrm>
            <a:off x="208650" y="421294"/>
            <a:ext cx="8726700" cy="7569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Clr>
                <a:schemeClr val="accent1"/>
              </a:buClr>
              <a:buSzPts val="3800"/>
              <a:buFont typeface="Georgia"/>
              <a:buNone/>
            </a:pPr>
            <a:r>
              <a:rPr lang="en" sz="4400" b="1"/>
              <a:t>Collaborative</a:t>
            </a:r>
            <a:r>
              <a:rPr lang="en" sz="4400"/>
              <a:t> </a:t>
            </a:r>
            <a:r>
              <a:rPr lang="en" sz="4400" b="1"/>
              <a:t>Conversations</a:t>
            </a:r>
            <a:endParaRPr sz="4400"/>
          </a:p>
        </p:txBody>
      </p:sp>
      <p:sp>
        <p:nvSpPr>
          <p:cNvPr id="505" name="Google Shape;505;p32"/>
          <p:cNvSpPr txBox="1">
            <a:spLocks noGrp="1"/>
          </p:cNvSpPr>
          <p:nvPr>
            <p:ph type="subTitle" idx="1"/>
          </p:nvPr>
        </p:nvSpPr>
        <p:spPr>
          <a:xfrm>
            <a:off x="1521000" y="938681"/>
            <a:ext cx="6102000" cy="1774800"/>
          </a:xfrm>
          <a:prstGeom prst="rect">
            <a:avLst/>
          </a:prstGeom>
          <a:noFill/>
          <a:ln>
            <a:noFill/>
          </a:ln>
        </p:spPr>
        <p:txBody>
          <a:bodyPr spcFirstLastPara="1" wrap="square" lIns="91425" tIns="45700" rIns="91425" bIns="45700" anchor="t" anchorCtr="0">
            <a:normAutofit lnSpcReduction="10000"/>
          </a:bodyPr>
          <a:lstStyle/>
          <a:p>
            <a:pPr marL="0" lvl="0" indent="0" algn="ctr" rtl="0">
              <a:spcBef>
                <a:spcPts val="0"/>
              </a:spcBef>
              <a:spcAft>
                <a:spcPts val="0"/>
              </a:spcAft>
              <a:buSzPts val="1360"/>
              <a:buNone/>
            </a:pPr>
            <a:endParaRPr/>
          </a:p>
          <a:p>
            <a:pPr marL="0" lvl="0" indent="0" algn="ctr" rtl="0">
              <a:spcBef>
                <a:spcPts val="0"/>
              </a:spcBef>
              <a:spcAft>
                <a:spcPts val="0"/>
              </a:spcAft>
              <a:buSzPts val="1360"/>
              <a:buNone/>
            </a:pPr>
            <a:r>
              <a:rPr lang="en" sz="1800">
                <a:solidFill>
                  <a:srgbClr val="3B261C"/>
                </a:solidFill>
                <a:latin typeface="Gill Sans"/>
                <a:ea typeface="Gill Sans"/>
                <a:cs typeface="Gill Sans"/>
                <a:sym typeface="Gill Sans"/>
              </a:rPr>
              <a:t>Based on </a:t>
            </a:r>
            <a:br>
              <a:rPr lang="en" sz="1800">
                <a:solidFill>
                  <a:srgbClr val="3B261C"/>
                </a:solidFill>
                <a:latin typeface="Gill Sans"/>
                <a:ea typeface="Gill Sans"/>
                <a:cs typeface="Gill Sans"/>
                <a:sym typeface="Gill Sans"/>
              </a:rPr>
            </a:br>
            <a:r>
              <a:rPr lang="en" sz="1800" i="1">
                <a:solidFill>
                  <a:srgbClr val="3B261C"/>
                </a:solidFill>
                <a:latin typeface="Gill Sans"/>
                <a:ea typeface="Gill Sans"/>
                <a:cs typeface="Gill Sans"/>
                <a:sym typeface="Gill Sans"/>
              </a:rPr>
              <a:t>Encounters: A Forum for Public Discussion</a:t>
            </a:r>
            <a:br>
              <a:rPr lang="en" sz="1800" i="1">
                <a:solidFill>
                  <a:srgbClr val="3B261C"/>
                </a:solidFill>
                <a:latin typeface="Gill Sans"/>
                <a:ea typeface="Gill Sans"/>
                <a:cs typeface="Gill Sans"/>
                <a:sym typeface="Gill Sans"/>
              </a:rPr>
            </a:br>
            <a:r>
              <a:rPr lang="en" sz="1600">
                <a:solidFill>
                  <a:srgbClr val="3B261C"/>
                </a:solidFill>
              </a:rPr>
              <a:t> </a:t>
            </a:r>
            <a:r>
              <a:rPr lang="en" sz="1400">
                <a:solidFill>
                  <a:srgbClr val="3B261C"/>
                </a:solidFill>
                <a:latin typeface="Gill Sans"/>
                <a:ea typeface="Gill Sans"/>
                <a:cs typeface="Gill Sans"/>
                <a:sym typeface="Gill Sans"/>
              </a:rPr>
              <a:t>A program of the Initiative on Campus Dialogues </a:t>
            </a:r>
            <a:br>
              <a:rPr lang="en" sz="1400">
                <a:solidFill>
                  <a:srgbClr val="3B261C"/>
                </a:solidFill>
                <a:latin typeface="Gill Sans"/>
                <a:ea typeface="Gill Sans"/>
                <a:cs typeface="Gill Sans"/>
                <a:sym typeface="Gill Sans"/>
              </a:rPr>
            </a:br>
            <a:r>
              <a:rPr lang="en" sz="1400">
                <a:solidFill>
                  <a:srgbClr val="3B261C"/>
                </a:solidFill>
                <a:latin typeface="Gill Sans"/>
                <a:ea typeface="Gill Sans"/>
                <a:cs typeface="Gill Sans"/>
                <a:sym typeface="Gill Sans"/>
              </a:rPr>
              <a:t>at the University of Connecticut-Storrs</a:t>
            </a:r>
            <a:br>
              <a:rPr lang="en" sz="1400">
                <a:solidFill>
                  <a:srgbClr val="3B261C"/>
                </a:solidFill>
                <a:latin typeface="Gill Sans"/>
                <a:ea typeface="Gill Sans"/>
                <a:cs typeface="Gill Sans"/>
                <a:sym typeface="Gill Sans"/>
              </a:rPr>
            </a:br>
            <a:r>
              <a:rPr lang="en" sz="1400">
                <a:solidFill>
                  <a:srgbClr val="3B261C"/>
                </a:solidFill>
                <a:latin typeface="Gill Sans"/>
                <a:ea typeface="Gill Sans"/>
                <a:cs typeface="Gill Sans"/>
                <a:sym typeface="Gill Sans"/>
              </a:rPr>
              <a:t>Sponsored by the UConn Humanities Institute </a:t>
            </a:r>
            <a:br>
              <a:rPr lang="en" sz="1400">
                <a:solidFill>
                  <a:srgbClr val="3B261C"/>
                </a:solidFill>
                <a:latin typeface="Gill Sans"/>
                <a:ea typeface="Gill Sans"/>
                <a:cs typeface="Gill Sans"/>
                <a:sym typeface="Gill Sans"/>
              </a:rPr>
            </a:br>
            <a:r>
              <a:rPr lang="en" sz="1400">
                <a:solidFill>
                  <a:srgbClr val="3B261C"/>
                </a:solidFill>
                <a:latin typeface="Gill Sans"/>
                <a:ea typeface="Gill Sans"/>
                <a:cs typeface="Gill Sans"/>
                <a:sym typeface="Gill Sans"/>
              </a:rPr>
              <a:t>and the Humility &amp; Conviction in Public Life Project</a:t>
            </a:r>
            <a:endParaRPr sz="1400">
              <a:solidFill>
                <a:srgbClr val="3B261C"/>
              </a:solidFill>
              <a:latin typeface="Gill Sans"/>
              <a:ea typeface="Gill Sans"/>
              <a:cs typeface="Gill Sans"/>
              <a:sym typeface="Gill Sans"/>
            </a:endParaRPr>
          </a:p>
        </p:txBody>
      </p:sp>
      <p:sp>
        <p:nvSpPr>
          <p:cNvPr id="509" name="Google Shape;509;p32"/>
          <p:cNvSpPr txBox="1"/>
          <p:nvPr/>
        </p:nvSpPr>
        <p:spPr>
          <a:xfrm>
            <a:off x="431200" y="2713475"/>
            <a:ext cx="8295300" cy="122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rgbClr val="3B261C"/>
                </a:solidFill>
                <a:latin typeface="Gill Sans"/>
                <a:ea typeface="Gill Sans"/>
                <a:cs typeface="Gill Sans"/>
                <a:sym typeface="Gill Sans"/>
              </a:rPr>
              <a:t>Adapted for high schools as the pilot </a:t>
            </a:r>
            <a:r>
              <a:rPr lang="en" sz="1800" i="1">
                <a:solidFill>
                  <a:srgbClr val="3B261C"/>
                </a:solidFill>
                <a:latin typeface="Gill Sans"/>
                <a:ea typeface="Gill Sans"/>
                <a:cs typeface="Gill Sans"/>
                <a:sym typeface="Gill Sans"/>
              </a:rPr>
              <a:t>Collaborative Conversations</a:t>
            </a:r>
            <a:br>
              <a:rPr lang="en" sz="1800" i="1">
                <a:solidFill>
                  <a:srgbClr val="3B261C"/>
                </a:solidFill>
                <a:latin typeface="Gill Sans"/>
                <a:ea typeface="Gill Sans"/>
                <a:cs typeface="Gill Sans"/>
                <a:sym typeface="Gill Sans"/>
              </a:rPr>
            </a:br>
            <a:r>
              <a:rPr lang="en" sz="1800">
                <a:solidFill>
                  <a:srgbClr val="3B261C"/>
                </a:solidFill>
                <a:latin typeface="Gill Sans"/>
                <a:ea typeface="Gill Sans"/>
                <a:cs typeface="Gill Sans"/>
                <a:sym typeface="Gill Sans"/>
              </a:rPr>
              <a:t> by the CT State Department of Education &amp;</a:t>
            </a:r>
            <a:endParaRPr sz="1800">
              <a:solidFill>
                <a:srgbClr val="3B261C"/>
              </a:solidFill>
              <a:latin typeface="Gill Sans"/>
              <a:ea typeface="Gill Sans"/>
              <a:cs typeface="Gill Sans"/>
              <a:sym typeface="Gill Sans"/>
            </a:endParaRPr>
          </a:p>
          <a:p>
            <a:pPr marL="0" lvl="0" indent="0" algn="ctr" rtl="0">
              <a:spcBef>
                <a:spcPts val="0"/>
              </a:spcBef>
              <a:spcAft>
                <a:spcPts val="0"/>
              </a:spcAft>
              <a:buNone/>
            </a:pPr>
            <a:r>
              <a:rPr lang="en" sz="1800">
                <a:solidFill>
                  <a:srgbClr val="3B261C"/>
                </a:solidFill>
                <a:latin typeface="Gill Sans"/>
                <a:ea typeface="Gill Sans"/>
                <a:cs typeface="Gill Sans"/>
                <a:sym typeface="Gill Sans"/>
              </a:rPr>
              <a:t>The Connecticut Democracy Center at Connecticut’s Old State House</a:t>
            </a:r>
            <a:endParaRPr sz="1800">
              <a:solidFill>
                <a:srgbClr val="3B261C"/>
              </a:solidFill>
              <a:latin typeface="Gill Sans"/>
              <a:ea typeface="Gill Sans"/>
              <a:cs typeface="Gill Sans"/>
              <a:sym typeface="Gill Sans"/>
            </a:endParaRPr>
          </a:p>
          <a:p>
            <a:pPr marL="0" lvl="0" indent="0" algn="ctr" rtl="0">
              <a:spcBef>
                <a:spcPts val="0"/>
              </a:spcBef>
              <a:spcAft>
                <a:spcPts val="0"/>
              </a:spcAft>
              <a:buNone/>
            </a:pPr>
            <a:r>
              <a:rPr lang="en" sz="1800" b="1">
                <a:solidFill>
                  <a:srgbClr val="3B261C"/>
                </a:solidFill>
                <a:latin typeface="Gill Sans"/>
                <a:ea typeface="Gill Sans"/>
                <a:cs typeface="Gill Sans"/>
                <a:sym typeface="Gill Sans"/>
              </a:rPr>
              <a:t>Further adapted to focus on </a:t>
            </a:r>
            <a:r>
              <a:rPr lang="en" sz="1800" b="1" i="1">
                <a:solidFill>
                  <a:srgbClr val="3B261C"/>
                </a:solidFill>
                <a:latin typeface="Gill Sans"/>
                <a:ea typeface="Gill Sans"/>
                <a:cs typeface="Gill Sans"/>
                <a:sym typeface="Gill Sans"/>
              </a:rPr>
              <a:t>the mathematics of democratic participation</a:t>
            </a:r>
            <a:r>
              <a:rPr lang="en" sz="1800" b="1">
                <a:solidFill>
                  <a:srgbClr val="3B261C"/>
                </a:solidFill>
                <a:latin typeface="Gill Sans"/>
                <a:ea typeface="Gill Sans"/>
                <a:cs typeface="Gill Sans"/>
                <a:sym typeface="Gill Sans"/>
              </a:rPr>
              <a:t>. </a:t>
            </a:r>
            <a:endParaRPr sz="1800" b="1">
              <a:solidFill>
                <a:srgbClr val="3B261C"/>
              </a:solidFill>
              <a:latin typeface="Gill Sans"/>
              <a:ea typeface="Gill Sans"/>
              <a:cs typeface="Gill Sans"/>
              <a:sym typeface="Gill Sans"/>
            </a:endParaRPr>
          </a:p>
          <a:p>
            <a:pPr marL="0" lvl="0" indent="0" algn="ctr" rtl="0">
              <a:spcBef>
                <a:spcPts val="0"/>
              </a:spcBef>
              <a:spcAft>
                <a:spcPts val="0"/>
              </a:spcAft>
              <a:buNone/>
            </a:pPr>
            <a:endParaRPr sz="1800">
              <a:solidFill>
                <a:schemeClr val="accent1"/>
              </a:solidFill>
              <a:latin typeface="Gill Sans"/>
              <a:ea typeface="Gill Sans"/>
              <a:cs typeface="Gill Sans"/>
              <a:sym typeface="Gill Sans"/>
            </a:endParaRPr>
          </a:p>
        </p:txBody>
      </p:sp>
      <p:pic>
        <p:nvPicPr>
          <p:cNvPr id="507" name="Google Shape;507;p32" descr="Conn Democarcy Center"/>
          <p:cNvPicPr preferRelativeResize="0"/>
          <p:nvPr/>
        </p:nvPicPr>
        <p:blipFill>
          <a:blip r:embed="rId3">
            <a:alphaModFix/>
          </a:blip>
          <a:stretch>
            <a:fillRect/>
          </a:stretch>
        </p:blipFill>
        <p:spPr>
          <a:xfrm>
            <a:off x="1877207" y="4129325"/>
            <a:ext cx="3089932" cy="756899"/>
          </a:xfrm>
          <a:prstGeom prst="rect">
            <a:avLst/>
          </a:prstGeom>
          <a:noFill/>
          <a:ln>
            <a:noFill/>
          </a:ln>
        </p:spPr>
      </p:pic>
      <p:pic>
        <p:nvPicPr>
          <p:cNvPr id="510" name="Google Shape;510;p32" descr="UCONN HRI"/>
          <p:cNvPicPr preferRelativeResize="0"/>
          <p:nvPr/>
        </p:nvPicPr>
        <p:blipFill>
          <a:blip r:embed="rId4">
            <a:alphaModFix/>
          </a:blip>
          <a:stretch>
            <a:fillRect/>
          </a:stretch>
        </p:blipFill>
        <p:spPr>
          <a:xfrm>
            <a:off x="5360069" y="4129326"/>
            <a:ext cx="756892" cy="756899"/>
          </a:xfrm>
          <a:prstGeom prst="rect">
            <a:avLst/>
          </a:prstGeom>
          <a:noFill/>
          <a:ln>
            <a:noFill/>
          </a:ln>
        </p:spPr>
      </p:pic>
      <p:pic>
        <p:nvPicPr>
          <p:cNvPr id="508" name="Google Shape;508;p32" descr="CSDE"/>
          <p:cNvPicPr preferRelativeResize="0"/>
          <p:nvPr/>
        </p:nvPicPr>
        <p:blipFill>
          <a:blip r:embed="rId5">
            <a:alphaModFix/>
          </a:blip>
          <a:stretch>
            <a:fillRect/>
          </a:stretch>
        </p:blipFill>
        <p:spPr>
          <a:xfrm>
            <a:off x="6509901" y="4129325"/>
            <a:ext cx="756892" cy="756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33"/>
          <p:cNvSpPr txBox="1">
            <a:spLocks noGrp="1"/>
          </p:cNvSpPr>
          <p:nvPr>
            <p:ph type="title"/>
          </p:nvPr>
        </p:nvSpPr>
        <p:spPr>
          <a:xfrm>
            <a:off x="713225" y="3307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500"/>
              <a:t>MAIN FEATURES of </a:t>
            </a:r>
            <a:r>
              <a:rPr lang="en" sz="2500">
                <a:solidFill>
                  <a:schemeClr val="accent1"/>
                </a:solidFill>
                <a:highlight>
                  <a:schemeClr val="accent6"/>
                </a:highlight>
              </a:rPr>
              <a:t>Collaborative Conversations</a:t>
            </a:r>
            <a:r>
              <a:rPr lang="en" sz="2500">
                <a:solidFill>
                  <a:schemeClr val="accent1"/>
                </a:solidFill>
              </a:rPr>
              <a:t> </a:t>
            </a:r>
            <a:endParaRPr sz="2500"/>
          </a:p>
        </p:txBody>
      </p:sp>
      <p:sp>
        <p:nvSpPr>
          <p:cNvPr id="516" name="Google Shape;516;p33"/>
          <p:cNvSpPr txBox="1">
            <a:spLocks noGrp="1"/>
          </p:cNvSpPr>
          <p:nvPr>
            <p:ph type="body" idx="1"/>
          </p:nvPr>
        </p:nvSpPr>
        <p:spPr>
          <a:xfrm>
            <a:off x="713225" y="1581025"/>
            <a:ext cx="7717800" cy="3162900"/>
          </a:xfrm>
          <a:prstGeom prst="rect">
            <a:avLst/>
          </a:prstGeom>
        </p:spPr>
        <p:txBody>
          <a:bodyPr spcFirstLastPara="1" wrap="square" lIns="91425" tIns="91425" rIns="91425" bIns="91425" anchor="t" anchorCtr="0">
            <a:noAutofit/>
          </a:bodyPr>
          <a:lstStyle/>
          <a:p>
            <a:pPr marL="457200" lvl="0" indent="-349250" algn="just" rtl="0">
              <a:lnSpc>
                <a:spcPct val="115000"/>
              </a:lnSpc>
              <a:spcBef>
                <a:spcPts val="0"/>
              </a:spcBef>
              <a:spcAft>
                <a:spcPts val="0"/>
              </a:spcAft>
              <a:buClr>
                <a:schemeClr val="accent4"/>
              </a:buClr>
              <a:buSzPts val="1900"/>
              <a:buFont typeface="Roboto Condensed"/>
              <a:buChar char="★"/>
            </a:pPr>
            <a:r>
              <a:rPr lang="en" sz="1900">
                <a:solidFill>
                  <a:schemeClr val="accent4"/>
                </a:solidFill>
              </a:rPr>
              <a:t>Provide opportunities to </a:t>
            </a:r>
            <a:r>
              <a:rPr lang="en" sz="1900" u="sng">
                <a:solidFill>
                  <a:schemeClr val="accent4"/>
                </a:solidFill>
              </a:rPr>
              <a:t>learn</a:t>
            </a:r>
            <a:r>
              <a:rPr lang="en" sz="1900">
                <a:solidFill>
                  <a:schemeClr val="accent4"/>
                </a:solidFill>
              </a:rPr>
              <a:t> and </a:t>
            </a:r>
            <a:r>
              <a:rPr lang="en" sz="1900" u="sng">
                <a:solidFill>
                  <a:schemeClr val="accent4"/>
                </a:solidFill>
              </a:rPr>
              <a:t>practice</a:t>
            </a:r>
            <a:r>
              <a:rPr lang="en" sz="1900">
                <a:solidFill>
                  <a:schemeClr val="accent4"/>
                </a:solidFill>
              </a:rPr>
              <a:t> conversation skills in a friendly environment</a:t>
            </a:r>
            <a:endParaRPr sz="1900">
              <a:solidFill>
                <a:schemeClr val="accent4"/>
              </a:solidFill>
            </a:endParaRPr>
          </a:p>
          <a:p>
            <a:pPr marL="457200" lvl="0" indent="-349250" algn="just" rtl="0">
              <a:lnSpc>
                <a:spcPct val="115000"/>
              </a:lnSpc>
              <a:spcBef>
                <a:spcPts val="1000"/>
              </a:spcBef>
              <a:spcAft>
                <a:spcPts val="0"/>
              </a:spcAft>
              <a:buClr>
                <a:schemeClr val="accent4"/>
              </a:buClr>
              <a:buSzPts val="1900"/>
              <a:buFont typeface="Roboto Condensed"/>
              <a:buChar char="★"/>
            </a:pPr>
            <a:r>
              <a:rPr lang="en" sz="1900">
                <a:solidFill>
                  <a:schemeClr val="accent4"/>
                </a:solidFill>
              </a:rPr>
              <a:t>Don’t focus on “winning” or trying to convince others. It’s not a debate. It’s about </a:t>
            </a:r>
            <a:r>
              <a:rPr lang="en" sz="1900" u="sng">
                <a:solidFill>
                  <a:schemeClr val="accent4"/>
                </a:solidFill>
              </a:rPr>
              <a:t>exploration</a:t>
            </a:r>
            <a:r>
              <a:rPr lang="en" sz="1900">
                <a:solidFill>
                  <a:schemeClr val="accent4"/>
                </a:solidFill>
              </a:rPr>
              <a:t> and </a:t>
            </a:r>
            <a:r>
              <a:rPr lang="en" sz="1900" u="sng">
                <a:solidFill>
                  <a:schemeClr val="accent4"/>
                </a:solidFill>
              </a:rPr>
              <a:t>understanding</a:t>
            </a:r>
            <a:r>
              <a:rPr lang="en" sz="1900">
                <a:solidFill>
                  <a:schemeClr val="accent4"/>
                </a:solidFill>
              </a:rPr>
              <a:t>. </a:t>
            </a:r>
            <a:endParaRPr sz="1900">
              <a:solidFill>
                <a:schemeClr val="accent4"/>
              </a:solidFill>
            </a:endParaRPr>
          </a:p>
          <a:p>
            <a:pPr marL="457200" lvl="0" indent="-349250" algn="just" rtl="0">
              <a:lnSpc>
                <a:spcPct val="115000"/>
              </a:lnSpc>
              <a:spcBef>
                <a:spcPts val="1000"/>
              </a:spcBef>
              <a:spcAft>
                <a:spcPts val="1000"/>
              </a:spcAft>
              <a:buClr>
                <a:schemeClr val="accent4"/>
              </a:buClr>
              <a:buSzPts val="1900"/>
              <a:buFont typeface="Roboto Condensed"/>
              <a:buChar char="★"/>
            </a:pPr>
            <a:r>
              <a:rPr lang="en" sz="1900">
                <a:solidFill>
                  <a:schemeClr val="accent4"/>
                </a:solidFill>
              </a:rPr>
              <a:t>Our use of CC aims to explore </a:t>
            </a:r>
            <a:r>
              <a:rPr lang="en" sz="1900" u="sng">
                <a:solidFill>
                  <a:schemeClr val="accent4"/>
                </a:solidFill>
              </a:rPr>
              <a:t>how mathematics </a:t>
            </a:r>
            <a:r>
              <a:rPr lang="en" sz="1900" b="1" u="sng">
                <a:solidFill>
                  <a:schemeClr val="accent4"/>
                </a:solidFill>
              </a:rPr>
              <a:t>IS</a:t>
            </a:r>
            <a:r>
              <a:rPr lang="en" sz="1900" u="sng">
                <a:solidFill>
                  <a:schemeClr val="accent4"/>
                </a:solidFill>
              </a:rPr>
              <a:t> used</a:t>
            </a:r>
            <a:r>
              <a:rPr lang="en" sz="1900">
                <a:solidFill>
                  <a:schemeClr val="accent4"/>
                </a:solidFill>
              </a:rPr>
              <a:t> and/or </a:t>
            </a:r>
            <a:r>
              <a:rPr lang="en" sz="1900" b="1" u="sng">
                <a:solidFill>
                  <a:schemeClr val="accent4"/>
                </a:solidFill>
              </a:rPr>
              <a:t>CAN BE</a:t>
            </a:r>
            <a:r>
              <a:rPr lang="en" sz="1900" u="sng">
                <a:solidFill>
                  <a:schemeClr val="accent4"/>
                </a:solidFill>
              </a:rPr>
              <a:t> used</a:t>
            </a:r>
            <a:r>
              <a:rPr lang="en" sz="1900">
                <a:solidFill>
                  <a:schemeClr val="accent4"/>
                </a:solidFill>
              </a:rPr>
              <a:t> when engaging various topics relevant to public life/citizenship.</a:t>
            </a:r>
            <a:endParaRPr sz="1700">
              <a:solidFill>
                <a:schemeClr val="accent4"/>
              </a:solidFill>
            </a:endParaRPr>
          </a:p>
        </p:txBody>
      </p:sp>
      <p:sp>
        <p:nvSpPr>
          <p:cNvPr id="517" name="Google Shape;517;p33">
            <a:extLst>
              <a:ext uri="{C183D7F6-B498-43B3-948B-1728B52AA6E4}">
                <adec:decorative xmlns:adec="http://schemas.microsoft.com/office/drawing/2017/decorative" val="1"/>
              </a:ext>
            </a:extLst>
          </p:cNvPr>
          <p:cNvSpPr/>
          <p:nvPr/>
        </p:nvSpPr>
        <p:spPr>
          <a:xfrm>
            <a:off x="4681355" y="247938"/>
            <a:ext cx="126542" cy="126874"/>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a:extLst>
              <a:ext uri="{C183D7F6-B498-43B3-948B-1728B52AA6E4}">
                <adec:decorative xmlns:adec="http://schemas.microsoft.com/office/drawing/2017/decorative" val="1"/>
              </a:ext>
            </a:extLst>
          </p:cNvPr>
          <p:cNvSpPr/>
          <p:nvPr/>
        </p:nvSpPr>
        <p:spPr>
          <a:xfrm>
            <a:off x="2010773" y="776553"/>
            <a:ext cx="126874" cy="126874"/>
          </a:xfrm>
          <a:custGeom>
            <a:avLst/>
            <a:gdLst/>
            <a:ahLst/>
            <a:cxnLst/>
            <a:rect l="l" t="t" r="r" b="b"/>
            <a:pathLst>
              <a:path w="5346" h="5346" extrusionOk="0">
                <a:moveTo>
                  <a:pt x="1920" y="1"/>
                </a:moveTo>
                <a:lnTo>
                  <a:pt x="1920" y="1921"/>
                </a:lnTo>
                <a:lnTo>
                  <a:pt x="1" y="1921"/>
                </a:lnTo>
                <a:lnTo>
                  <a:pt x="1" y="3426"/>
                </a:lnTo>
                <a:lnTo>
                  <a:pt x="1920" y="3426"/>
                </a:lnTo>
                <a:lnTo>
                  <a:pt x="1920" y="5345"/>
                </a:lnTo>
                <a:lnTo>
                  <a:pt x="3425" y="5345"/>
                </a:lnTo>
                <a:lnTo>
                  <a:pt x="3425" y="3426"/>
                </a:lnTo>
                <a:lnTo>
                  <a:pt x="5345" y="3426"/>
                </a:lnTo>
                <a:lnTo>
                  <a:pt x="5345" y="1921"/>
                </a:lnTo>
                <a:lnTo>
                  <a:pt x="3425" y="1921"/>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3">
            <a:extLst>
              <a:ext uri="{C183D7F6-B498-43B3-948B-1728B52AA6E4}">
                <adec:decorative xmlns:adec="http://schemas.microsoft.com/office/drawing/2017/decorative" val="1"/>
              </a:ext>
            </a:extLst>
          </p:cNvPr>
          <p:cNvSpPr/>
          <p:nvPr/>
        </p:nvSpPr>
        <p:spPr>
          <a:xfrm>
            <a:off x="6498153" y="903414"/>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34"/>
          <p:cNvSpPr txBox="1">
            <a:spLocks noGrp="1"/>
          </p:cNvSpPr>
          <p:nvPr>
            <p:ph type="title"/>
          </p:nvPr>
        </p:nvSpPr>
        <p:spPr>
          <a:xfrm>
            <a:off x="713225" y="330725"/>
            <a:ext cx="7717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INTRODUCTIONS of ROLES</a:t>
            </a:r>
            <a:endParaRPr/>
          </a:p>
        </p:txBody>
      </p:sp>
      <p:sp>
        <p:nvSpPr>
          <p:cNvPr id="525" name="Google Shape;525;p34"/>
          <p:cNvSpPr txBox="1">
            <a:spLocks noGrp="1"/>
          </p:cNvSpPr>
          <p:nvPr>
            <p:ph type="body" idx="1"/>
          </p:nvPr>
        </p:nvSpPr>
        <p:spPr>
          <a:xfrm>
            <a:off x="1302500" y="1055825"/>
            <a:ext cx="7303500" cy="3711600"/>
          </a:xfrm>
          <a:prstGeom prst="rect">
            <a:avLst/>
          </a:prstGeom>
        </p:spPr>
        <p:txBody>
          <a:bodyPr spcFirstLastPara="1" wrap="square" lIns="91425" tIns="91425" rIns="91425" bIns="91425" anchor="t" anchorCtr="0">
            <a:noAutofit/>
          </a:bodyPr>
          <a:lstStyle/>
          <a:p>
            <a:pPr marL="457200" lvl="0" indent="-336550" algn="just" rtl="0">
              <a:lnSpc>
                <a:spcPct val="115000"/>
              </a:lnSpc>
              <a:spcBef>
                <a:spcPts val="0"/>
              </a:spcBef>
              <a:spcAft>
                <a:spcPts val="0"/>
              </a:spcAft>
              <a:buClr>
                <a:schemeClr val="accent4"/>
              </a:buClr>
              <a:buSzPts val="1700"/>
              <a:buFont typeface="Proxima Nova"/>
              <a:buChar char="●"/>
            </a:pPr>
            <a:r>
              <a:rPr lang="en" sz="1700" b="1">
                <a:solidFill>
                  <a:schemeClr val="accent4"/>
                </a:solidFill>
              </a:rPr>
              <a:t>Participants</a:t>
            </a:r>
            <a:endParaRPr sz="1700" b="1">
              <a:solidFill>
                <a:schemeClr val="accent4"/>
              </a:solidFill>
            </a:endParaRPr>
          </a:p>
          <a:p>
            <a:pPr marL="457200" lvl="0" indent="-336550" algn="just" rtl="0">
              <a:spcBef>
                <a:spcPts val="0"/>
              </a:spcBef>
              <a:spcAft>
                <a:spcPts val="0"/>
              </a:spcAft>
              <a:buClr>
                <a:schemeClr val="accent4"/>
              </a:buClr>
              <a:buSzPts val="1700"/>
              <a:buFont typeface="Proxima Nova"/>
              <a:buChar char="●"/>
            </a:pPr>
            <a:r>
              <a:rPr lang="en" sz="1700" b="1">
                <a:solidFill>
                  <a:schemeClr val="accent4"/>
                </a:solidFill>
              </a:rPr>
              <a:t>Moderator</a:t>
            </a:r>
            <a:r>
              <a:rPr lang="en" sz="1700">
                <a:solidFill>
                  <a:schemeClr val="accent4"/>
                </a:solidFill>
              </a:rPr>
              <a:t>: review table rules, guide everyone through the program using slides and act as timekeeper</a:t>
            </a:r>
            <a:endParaRPr sz="1700">
              <a:solidFill>
                <a:schemeClr val="accent4"/>
              </a:solidFill>
            </a:endParaRPr>
          </a:p>
          <a:p>
            <a:pPr marL="1371600" lvl="0" indent="0" algn="just" rtl="0">
              <a:lnSpc>
                <a:spcPct val="90000"/>
              </a:lnSpc>
              <a:spcBef>
                <a:spcPts val="1400"/>
              </a:spcBef>
              <a:spcAft>
                <a:spcPts val="0"/>
              </a:spcAft>
              <a:buNone/>
            </a:pPr>
            <a:endParaRPr sz="500">
              <a:solidFill>
                <a:schemeClr val="accent4"/>
              </a:solidFill>
            </a:endParaRPr>
          </a:p>
          <a:p>
            <a:pPr marL="457200" lvl="0" indent="-336550" algn="just" rtl="0">
              <a:spcBef>
                <a:spcPts val="0"/>
              </a:spcBef>
              <a:spcAft>
                <a:spcPts val="0"/>
              </a:spcAft>
              <a:buClr>
                <a:schemeClr val="accent4"/>
              </a:buClr>
              <a:buSzPts val="1700"/>
              <a:buFont typeface="Calibri"/>
              <a:buChar char="●"/>
            </a:pPr>
            <a:r>
              <a:rPr lang="en" sz="1700" b="1">
                <a:solidFill>
                  <a:schemeClr val="accent4"/>
                </a:solidFill>
              </a:rPr>
              <a:t>Table facilitators:</a:t>
            </a:r>
            <a:r>
              <a:rPr lang="en" sz="1700">
                <a:solidFill>
                  <a:schemeClr val="accent4"/>
                </a:solidFill>
              </a:rPr>
              <a:t> one person in each group will ensure that table rules and time limits are followed. </a:t>
            </a:r>
            <a:endParaRPr sz="1700">
              <a:solidFill>
                <a:schemeClr val="accent4"/>
              </a:solidFill>
            </a:endParaRPr>
          </a:p>
          <a:p>
            <a:pPr marL="457200" lvl="0" indent="-336550" algn="just" rtl="0">
              <a:spcBef>
                <a:spcPts val="1400"/>
              </a:spcBef>
              <a:spcAft>
                <a:spcPts val="1400"/>
              </a:spcAft>
              <a:buClr>
                <a:schemeClr val="accent4"/>
              </a:buClr>
              <a:buSzPts val="1700"/>
              <a:buFont typeface="Calibri"/>
              <a:buChar char="●"/>
            </a:pPr>
            <a:r>
              <a:rPr lang="en" sz="1700" b="1">
                <a:solidFill>
                  <a:schemeClr val="accent4"/>
                </a:solidFill>
              </a:rPr>
              <a:t>Expert: </a:t>
            </a:r>
            <a:r>
              <a:rPr lang="en" sz="1700">
                <a:solidFill>
                  <a:schemeClr val="accent4"/>
                </a:solidFill>
              </a:rPr>
              <a:t>Can join in discussion at a table, or move from table to table during the conversations. They will answer collaborative questions near the end of the program.</a:t>
            </a:r>
            <a:endParaRPr sz="1500">
              <a:solidFill>
                <a:schemeClr val="accent4"/>
              </a:solidFill>
            </a:endParaRPr>
          </a:p>
        </p:txBody>
      </p:sp>
      <p:sp>
        <p:nvSpPr>
          <p:cNvPr id="526" name="Google Shape;526;p34">
            <a:extLst>
              <a:ext uri="{C183D7F6-B498-43B3-948B-1728B52AA6E4}">
                <adec:decorative xmlns:adec="http://schemas.microsoft.com/office/drawing/2017/decorative" val="1"/>
              </a:ext>
            </a:extLst>
          </p:cNvPr>
          <p:cNvSpPr/>
          <p:nvPr/>
        </p:nvSpPr>
        <p:spPr>
          <a:xfrm>
            <a:off x="4681355" y="247938"/>
            <a:ext cx="126542" cy="126874"/>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4">
            <a:extLst>
              <a:ext uri="{C183D7F6-B498-43B3-948B-1728B52AA6E4}">
                <adec:decorative xmlns:adec="http://schemas.microsoft.com/office/drawing/2017/decorative" val="1"/>
              </a:ext>
            </a:extLst>
          </p:cNvPr>
          <p:cNvSpPr/>
          <p:nvPr/>
        </p:nvSpPr>
        <p:spPr>
          <a:xfrm>
            <a:off x="1980823" y="621778"/>
            <a:ext cx="126874" cy="126874"/>
          </a:xfrm>
          <a:custGeom>
            <a:avLst/>
            <a:gdLst/>
            <a:ahLst/>
            <a:cxnLst/>
            <a:rect l="l" t="t" r="r" b="b"/>
            <a:pathLst>
              <a:path w="5346" h="5346" extrusionOk="0">
                <a:moveTo>
                  <a:pt x="1920" y="1"/>
                </a:moveTo>
                <a:lnTo>
                  <a:pt x="1920" y="1921"/>
                </a:lnTo>
                <a:lnTo>
                  <a:pt x="1" y="1921"/>
                </a:lnTo>
                <a:lnTo>
                  <a:pt x="1" y="3426"/>
                </a:lnTo>
                <a:lnTo>
                  <a:pt x="1920" y="3426"/>
                </a:lnTo>
                <a:lnTo>
                  <a:pt x="1920" y="5345"/>
                </a:lnTo>
                <a:lnTo>
                  <a:pt x="3425" y="5345"/>
                </a:lnTo>
                <a:lnTo>
                  <a:pt x="3425" y="3426"/>
                </a:lnTo>
                <a:lnTo>
                  <a:pt x="5345" y="3426"/>
                </a:lnTo>
                <a:lnTo>
                  <a:pt x="5345" y="1921"/>
                </a:lnTo>
                <a:lnTo>
                  <a:pt x="3425" y="1921"/>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4">
            <a:extLst>
              <a:ext uri="{C183D7F6-B498-43B3-948B-1728B52AA6E4}">
                <adec:decorative xmlns:adec="http://schemas.microsoft.com/office/drawing/2017/decorative" val="1"/>
              </a:ext>
            </a:extLst>
          </p:cNvPr>
          <p:cNvSpPr/>
          <p:nvPr/>
        </p:nvSpPr>
        <p:spPr>
          <a:xfrm>
            <a:off x="6498153" y="903414"/>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4">
            <a:extLst>
              <a:ext uri="{C183D7F6-B498-43B3-948B-1728B52AA6E4}">
                <adec:decorative xmlns:adec="http://schemas.microsoft.com/office/drawing/2017/decorative" val="1"/>
              </a:ext>
            </a:extLst>
          </p:cNvPr>
          <p:cNvGrpSpPr/>
          <p:nvPr/>
        </p:nvGrpSpPr>
        <p:grpSpPr>
          <a:xfrm>
            <a:off x="-10" y="3453900"/>
            <a:ext cx="1868981" cy="1689597"/>
            <a:chOff x="5331913" y="3413947"/>
            <a:chExt cx="347143" cy="254684"/>
          </a:xfrm>
        </p:grpSpPr>
        <p:sp>
          <p:nvSpPr>
            <p:cNvPr id="530" name="Google Shape;530;p34"/>
            <p:cNvSpPr/>
            <p:nvPr/>
          </p:nvSpPr>
          <p:spPr>
            <a:xfrm>
              <a:off x="5597163" y="3523083"/>
              <a:ext cx="43222" cy="15564"/>
            </a:xfrm>
            <a:custGeom>
              <a:avLst/>
              <a:gdLst/>
              <a:ahLst/>
              <a:cxnLst/>
              <a:rect l="l" t="t" r="r" b="b"/>
              <a:pathLst>
                <a:path w="1358" h="489" extrusionOk="0">
                  <a:moveTo>
                    <a:pt x="167" y="0"/>
                  </a:moveTo>
                  <a:cubicBezTo>
                    <a:pt x="84" y="0"/>
                    <a:pt x="0" y="71"/>
                    <a:pt x="0" y="167"/>
                  </a:cubicBezTo>
                  <a:cubicBezTo>
                    <a:pt x="0" y="250"/>
                    <a:pt x="84" y="322"/>
                    <a:pt x="167" y="322"/>
                  </a:cubicBezTo>
                  <a:cubicBezTo>
                    <a:pt x="346" y="322"/>
                    <a:pt x="870" y="357"/>
                    <a:pt x="1120" y="476"/>
                  </a:cubicBezTo>
                  <a:cubicBezTo>
                    <a:pt x="1155" y="488"/>
                    <a:pt x="1167" y="488"/>
                    <a:pt x="1191" y="488"/>
                  </a:cubicBezTo>
                  <a:cubicBezTo>
                    <a:pt x="1251" y="488"/>
                    <a:pt x="1310" y="464"/>
                    <a:pt x="1346" y="405"/>
                  </a:cubicBezTo>
                  <a:cubicBezTo>
                    <a:pt x="1358" y="322"/>
                    <a:pt x="1334" y="226"/>
                    <a:pt x="1251" y="191"/>
                  </a:cubicBezTo>
                  <a:cubicBezTo>
                    <a:pt x="882" y="12"/>
                    <a:pt x="203"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4"/>
            <p:cNvSpPr/>
            <p:nvPr/>
          </p:nvSpPr>
          <p:spPr>
            <a:xfrm>
              <a:off x="5331913" y="3413947"/>
              <a:ext cx="347143" cy="253538"/>
            </a:xfrm>
            <a:custGeom>
              <a:avLst/>
              <a:gdLst/>
              <a:ahLst/>
              <a:cxnLst/>
              <a:rect l="l" t="t" r="r" b="b"/>
              <a:pathLst>
                <a:path w="10907" h="7966" extrusionOk="0">
                  <a:moveTo>
                    <a:pt x="7168" y="357"/>
                  </a:moveTo>
                  <a:lnTo>
                    <a:pt x="7168" y="1893"/>
                  </a:lnTo>
                  <a:cubicBezTo>
                    <a:pt x="7168" y="2131"/>
                    <a:pt x="7120" y="2357"/>
                    <a:pt x="7013" y="2560"/>
                  </a:cubicBezTo>
                  <a:cubicBezTo>
                    <a:pt x="7001" y="2584"/>
                    <a:pt x="7001" y="2608"/>
                    <a:pt x="7001" y="2643"/>
                  </a:cubicBezTo>
                  <a:lnTo>
                    <a:pt x="7001" y="3084"/>
                  </a:lnTo>
                  <a:cubicBezTo>
                    <a:pt x="7001" y="3512"/>
                    <a:pt x="6822" y="3917"/>
                    <a:pt x="6513" y="4203"/>
                  </a:cubicBezTo>
                  <a:cubicBezTo>
                    <a:pt x="6465" y="4227"/>
                    <a:pt x="6429" y="4274"/>
                    <a:pt x="6394" y="4310"/>
                  </a:cubicBezTo>
                  <a:cubicBezTo>
                    <a:pt x="6111" y="4514"/>
                    <a:pt x="5775" y="4621"/>
                    <a:pt x="5415" y="4621"/>
                  </a:cubicBezTo>
                  <a:cubicBezTo>
                    <a:pt x="5396" y="4621"/>
                    <a:pt x="5377" y="4620"/>
                    <a:pt x="5358" y="4620"/>
                  </a:cubicBezTo>
                  <a:cubicBezTo>
                    <a:pt x="4536" y="4560"/>
                    <a:pt x="3917" y="3858"/>
                    <a:pt x="3917" y="3024"/>
                  </a:cubicBezTo>
                  <a:lnTo>
                    <a:pt x="3917" y="2643"/>
                  </a:lnTo>
                  <a:cubicBezTo>
                    <a:pt x="3917" y="2608"/>
                    <a:pt x="3917" y="2596"/>
                    <a:pt x="3905" y="2560"/>
                  </a:cubicBezTo>
                  <a:cubicBezTo>
                    <a:pt x="3798" y="2357"/>
                    <a:pt x="3751" y="2131"/>
                    <a:pt x="3751" y="1893"/>
                  </a:cubicBezTo>
                  <a:lnTo>
                    <a:pt x="3751" y="1548"/>
                  </a:lnTo>
                  <a:cubicBezTo>
                    <a:pt x="3751" y="893"/>
                    <a:pt x="4286" y="357"/>
                    <a:pt x="4941" y="357"/>
                  </a:cubicBezTo>
                  <a:close/>
                  <a:moveTo>
                    <a:pt x="10013" y="2905"/>
                  </a:moveTo>
                  <a:lnTo>
                    <a:pt x="10013" y="3560"/>
                  </a:lnTo>
                  <a:cubicBezTo>
                    <a:pt x="10013" y="3667"/>
                    <a:pt x="9989" y="3774"/>
                    <a:pt x="9942" y="3870"/>
                  </a:cubicBezTo>
                  <a:lnTo>
                    <a:pt x="9870" y="4036"/>
                  </a:lnTo>
                  <a:cubicBezTo>
                    <a:pt x="9858" y="4048"/>
                    <a:pt x="9858" y="4084"/>
                    <a:pt x="9858" y="4108"/>
                  </a:cubicBezTo>
                  <a:lnTo>
                    <a:pt x="9858" y="4453"/>
                  </a:lnTo>
                  <a:cubicBezTo>
                    <a:pt x="9870" y="4679"/>
                    <a:pt x="9763" y="4882"/>
                    <a:pt x="9597" y="5048"/>
                  </a:cubicBezTo>
                  <a:cubicBezTo>
                    <a:pt x="9451" y="5205"/>
                    <a:pt x="9244" y="5288"/>
                    <a:pt x="9022" y="5288"/>
                  </a:cubicBezTo>
                  <a:cubicBezTo>
                    <a:pt x="9007" y="5288"/>
                    <a:pt x="8992" y="5287"/>
                    <a:pt x="8977" y="5286"/>
                  </a:cubicBezTo>
                  <a:cubicBezTo>
                    <a:pt x="8513" y="5275"/>
                    <a:pt x="8144" y="4870"/>
                    <a:pt x="8144" y="4382"/>
                  </a:cubicBezTo>
                  <a:lnTo>
                    <a:pt x="8144" y="4084"/>
                  </a:lnTo>
                  <a:cubicBezTo>
                    <a:pt x="8144" y="4048"/>
                    <a:pt x="8144" y="4036"/>
                    <a:pt x="8132" y="4012"/>
                  </a:cubicBezTo>
                  <a:lnTo>
                    <a:pt x="8025" y="3810"/>
                  </a:lnTo>
                  <a:cubicBezTo>
                    <a:pt x="8002" y="3741"/>
                    <a:pt x="7968" y="3672"/>
                    <a:pt x="7966" y="3582"/>
                  </a:cubicBezTo>
                  <a:lnTo>
                    <a:pt x="7966" y="3582"/>
                  </a:lnTo>
                  <a:cubicBezTo>
                    <a:pt x="7973" y="3196"/>
                    <a:pt x="8279" y="2905"/>
                    <a:pt x="8644" y="2905"/>
                  </a:cubicBezTo>
                  <a:close/>
                  <a:moveTo>
                    <a:pt x="1727" y="2893"/>
                  </a:moveTo>
                  <a:cubicBezTo>
                    <a:pt x="2000" y="2893"/>
                    <a:pt x="2250" y="3000"/>
                    <a:pt x="2441" y="3191"/>
                  </a:cubicBezTo>
                  <a:cubicBezTo>
                    <a:pt x="2643" y="3381"/>
                    <a:pt x="2739" y="3655"/>
                    <a:pt x="2774" y="3929"/>
                  </a:cubicBezTo>
                  <a:cubicBezTo>
                    <a:pt x="2774" y="4024"/>
                    <a:pt x="2786" y="4132"/>
                    <a:pt x="2786" y="4227"/>
                  </a:cubicBezTo>
                  <a:lnTo>
                    <a:pt x="2786" y="4262"/>
                  </a:lnTo>
                  <a:cubicBezTo>
                    <a:pt x="2608" y="3989"/>
                    <a:pt x="2358" y="3798"/>
                    <a:pt x="2000" y="3691"/>
                  </a:cubicBezTo>
                  <a:cubicBezTo>
                    <a:pt x="1753" y="3615"/>
                    <a:pt x="1520" y="3607"/>
                    <a:pt x="1431" y="3607"/>
                  </a:cubicBezTo>
                  <a:cubicBezTo>
                    <a:pt x="1409" y="3607"/>
                    <a:pt x="1396" y="3608"/>
                    <a:pt x="1393" y="3608"/>
                  </a:cubicBezTo>
                  <a:cubicBezTo>
                    <a:pt x="1346" y="3608"/>
                    <a:pt x="1310" y="3620"/>
                    <a:pt x="1286" y="3655"/>
                  </a:cubicBezTo>
                  <a:lnTo>
                    <a:pt x="1000" y="3953"/>
                  </a:lnTo>
                  <a:cubicBezTo>
                    <a:pt x="941" y="4012"/>
                    <a:pt x="941" y="4108"/>
                    <a:pt x="1000" y="4167"/>
                  </a:cubicBezTo>
                  <a:cubicBezTo>
                    <a:pt x="1030" y="4197"/>
                    <a:pt x="1072" y="4212"/>
                    <a:pt x="1113" y="4212"/>
                  </a:cubicBezTo>
                  <a:cubicBezTo>
                    <a:pt x="1155" y="4212"/>
                    <a:pt x="1197" y="4197"/>
                    <a:pt x="1226" y="4167"/>
                  </a:cubicBezTo>
                  <a:lnTo>
                    <a:pt x="1465" y="3917"/>
                  </a:lnTo>
                  <a:cubicBezTo>
                    <a:pt x="1667" y="3929"/>
                    <a:pt x="2322" y="4012"/>
                    <a:pt x="2572" y="4572"/>
                  </a:cubicBezTo>
                  <a:cubicBezTo>
                    <a:pt x="2500" y="4989"/>
                    <a:pt x="2143" y="5298"/>
                    <a:pt x="1727" y="5298"/>
                  </a:cubicBezTo>
                  <a:cubicBezTo>
                    <a:pt x="1250" y="5298"/>
                    <a:pt x="869" y="4917"/>
                    <a:pt x="869" y="4441"/>
                  </a:cubicBezTo>
                  <a:cubicBezTo>
                    <a:pt x="869" y="4346"/>
                    <a:pt x="798" y="4274"/>
                    <a:pt x="703" y="4274"/>
                  </a:cubicBezTo>
                  <a:lnTo>
                    <a:pt x="679" y="4274"/>
                  </a:lnTo>
                  <a:lnTo>
                    <a:pt x="679" y="4227"/>
                  </a:lnTo>
                  <a:cubicBezTo>
                    <a:pt x="679" y="4132"/>
                    <a:pt x="679" y="4024"/>
                    <a:pt x="691" y="3929"/>
                  </a:cubicBezTo>
                  <a:cubicBezTo>
                    <a:pt x="703" y="3655"/>
                    <a:pt x="822" y="3381"/>
                    <a:pt x="1012" y="3191"/>
                  </a:cubicBezTo>
                  <a:cubicBezTo>
                    <a:pt x="1215" y="3000"/>
                    <a:pt x="1465" y="2893"/>
                    <a:pt x="1727" y="2893"/>
                  </a:cubicBezTo>
                  <a:close/>
                  <a:moveTo>
                    <a:pt x="643" y="4882"/>
                  </a:moveTo>
                  <a:cubicBezTo>
                    <a:pt x="726" y="5096"/>
                    <a:pt x="881" y="5275"/>
                    <a:pt x="1060" y="5405"/>
                  </a:cubicBezTo>
                  <a:lnTo>
                    <a:pt x="1060" y="5596"/>
                  </a:lnTo>
                  <a:cubicBezTo>
                    <a:pt x="762" y="5501"/>
                    <a:pt x="619" y="5346"/>
                    <a:pt x="560" y="5275"/>
                  </a:cubicBezTo>
                  <a:cubicBezTo>
                    <a:pt x="595" y="5155"/>
                    <a:pt x="631" y="5036"/>
                    <a:pt x="643" y="4882"/>
                  </a:cubicBezTo>
                  <a:close/>
                  <a:moveTo>
                    <a:pt x="2798" y="4882"/>
                  </a:moveTo>
                  <a:cubicBezTo>
                    <a:pt x="2810" y="5024"/>
                    <a:pt x="2846" y="5155"/>
                    <a:pt x="2893" y="5263"/>
                  </a:cubicBezTo>
                  <a:cubicBezTo>
                    <a:pt x="2834" y="5346"/>
                    <a:pt x="2679" y="5477"/>
                    <a:pt x="2381" y="5596"/>
                  </a:cubicBezTo>
                  <a:lnTo>
                    <a:pt x="2381" y="5405"/>
                  </a:lnTo>
                  <a:cubicBezTo>
                    <a:pt x="2560" y="5275"/>
                    <a:pt x="2715" y="5096"/>
                    <a:pt x="2798" y="4882"/>
                  </a:cubicBezTo>
                  <a:close/>
                  <a:moveTo>
                    <a:pt x="6299" y="4727"/>
                  </a:moveTo>
                  <a:lnTo>
                    <a:pt x="6299" y="5001"/>
                  </a:lnTo>
                  <a:lnTo>
                    <a:pt x="5453" y="5596"/>
                  </a:lnTo>
                  <a:lnTo>
                    <a:pt x="4584" y="5024"/>
                  </a:lnTo>
                  <a:lnTo>
                    <a:pt x="4584" y="4727"/>
                  </a:lnTo>
                  <a:cubicBezTo>
                    <a:pt x="4810" y="4846"/>
                    <a:pt x="5060" y="4917"/>
                    <a:pt x="5322" y="4929"/>
                  </a:cubicBezTo>
                  <a:lnTo>
                    <a:pt x="5441" y="4929"/>
                  </a:lnTo>
                  <a:cubicBezTo>
                    <a:pt x="5739" y="4929"/>
                    <a:pt x="6037" y="4858"/>
                    <a:pt x="6299" y="4727"/>
                  </a:cubicBezTo>
                  <a:close/>
                  <a:moveTo>
                    <a:pt x="9347" y="5572"/>
                  </a:moveTo>
                  <a:lnTo>
                    <a:pt x="9347" y="5632"/>
                  </a:lnTo>
                  <a:cubicBezTo>
                    <a:pt x="9347" y="5656"/>
                    <a:pt x="9347" y="5691"/>
                    <a:pt x="9358" y="5715"/>
                  </a:cubicBezTo>
                  <a:lnTo>
                    <a:pt x="9001" y="6072"/>
                  </a:lnTo>
                  <a:lnTo>
                    <a:pt x="8644" y="5715"/>
                  </a:lnTo>
                  <a:cubicBezTo>
                    <a:pt x="8644" y="5691"/>
                    <a:pt x="8668" y="5656"/>
                    <a:pt x="8668" y="5632"/>
                  </a:cubicBezTo>
                  <a:lnTo>
                    <a:pt x="8668" y="5572"/>
                  </a:lnTo>
                  <a:cubicBezTo>
                    <a:pt x="8763" y="5596"/>
                    <a:pt x="8870" y="5632"/>
                    <a:pt x="8977" y="5632"/>
                  </a:cubicBezTo>
                  <a:lnTo>
                    <a:pt x="9001" y="5632"/>
                  </a:lnTo>
                  <a:cubicBezTo>
                    <a:pt x="9120" y="5632"/>
                    <a:pt x="9239" y="5620"/>
                    <a:pt x="9347" y="5572"/>
                  </a:cubicBezTo>
                  <a:close/>
                  <a:moveTo>
                    <a:pt x="2108" y="5572"/>
                  </a:moveTo>
                  <a:lnTo>
                    <a:pt x="2108" y="5739"/>
                  </a:lnTo>
                  <a:cubicBezTo>
                    <a:pt x="2108" y="5798"/>
                    <a:pt x="2119" y="5834"/>
                    <a:pt x="2143" y="5882"/>
                  </a:cubicBezTo>
                  <a:lnTo>
                    <a:pt x="1965" y="6013"/>
                  </a:lnTo>
                  <a:cubicBezTo>
                    <a:pt x="1899" y="6084"/>
                    <a:pt x="1816" y="6120"/>
                    <a:pt x="1731" y="6120"/>
                  </a:cubicBezTo>
                  <a:cubicBezTo>
                    <a:pt x="1646" y="6120"/>
                    <a:pt x="1560" y="6084"/>
                    <a:pt x="1488" y="6013"/>
                  </a:cubicBezTo>
                  <a:lnTo>
                    <a:pt x="1346" y="5882"/>
                  </a:lnTo>
                  <a:cubicBezTo>
                    <a:pt x="1369" y="5834"/>
                    <a:pt x="1381" y="5775"/>
                    <a:pt x="1381" y="5739"/>
                  </a:cubicBezTo>
                  <a:lnTo>
                    <a:pt x="1381" y="5572"/>
                  </a:lnTo>
                  <a:cubicBezTo>
                    <a:pt x="1488" y="5596"/>
                    <a:pt x="1607" y="5632"/>
                    <a:pt x="1750" y="5632"/>
                  </a:cubicBezTo>
                  <a:cubicBezTo>
                    <a:pt x="1857" y="5632"/>
                    <a:pt x="1977" y="5608"/>
                    <a:pt x="2108" y="5572"/>
                  </a:cubicBezTo>
                  <a:close/>
                  <a:moveTo>
                    <a:pt x="4465" y="5298"/>
                  </a:moveTo>
                  <a:lnTo>
                    <a:pt x="5215" y="5810"/>
                  </a:lnTo>
                  <a:lnTo>
                    <a:pt x="4810" y="6215"/>
                  </a:lnTo>
                  <a:lnTo>
                    <a:pt x="4798" y="6215"/>
                  </a:lnTo>
                  <a:lnTo>
                    <a:pt x="4310" y="5465"/>
                  </a:lnTo>
                  <a:lnTo>
                    <a:pt x="4465" y="5298"/>
                  </a:lnTo>
                  <a:close/>
                  <a:moveTo>
                    <a:pt x="6429" y="5298"/>
                  </a:moveTo>
                  <a:lnTo>
                    <a:pt x="6596" y="5465"/>
                  </a:lnTo>
                  <a:lnTo>
                    <a:pt x="6108" y="6215"/>
                  </a:lnTo>
                  <a:lnTo>
                    <a:pt x="6096" y="6215"/>
                  </a:lnTo>
                  <a:lnTo>
                    <a:pt x="5691" y="5810"/>
                  </a:lnTo>
                  <a:lnTo>
                    <a:pt x="6429" y="5298"/>
                  </a:lnTo>
                  <a:close/>
                  <a:moveTo>
                    <a:pt x="4905" y="0"/>
                  </a:moveTo>
                  <a:cubicBezTo>
                    <a:pt x="4072" y="0"/>
                    <a:pt x="3381" y="691"/>
                    <a:pt x="3381" y="1524"/>
                  </a:cubicBezTo>
                  <a:lnTo>
                    <a:pt x="3381" y="1869"/>
                  </a:lnTo>
                  <a:cubicBezTo>
                    <a:pt x="3381" y="2131"/>
                    <a:pt x="3441" y="2381"/>
                    <a:pt x="3548" y="2643"/>
                  </a:cubicBezTo>
                  <a:lnTo>
                    <a:pt x="3548" y="3000"/>
                  </a:lnTo>
                  <a:cubicBezTo>
                    <a:pt x="3548" y="3596"/>
                    <a:pt x="3810" y="4132"/>
                    <a:pt x="4227" y="4465"/>
                  </a:cubicBezTo>
                  <a:lnTo>
                    <a:pt x="4227" y="5001"/>
                  </a:lnTo>
                  <a:lnTo>
                    <a:pt x="3929" y="5322"/>
                  </a:lnTo>
                  <a:cubicBezTo>
                    <a:pt x="3905" y="5346"/>
                    <a:pt x="3893" y="5394"/>
                    <a:pt x="3893" y="5441"/>
                  </a:cubicBezTo>
                  <a:lnTo>
                    <a:pt x="2905" y="5798"/>
                  </a:lnTo>
                  <a:cubicBezTo>
                    <a:pt x="2834" y="5822"/>
                    <a:pt x="2774" y="5858"/>
                    <a:pt x="2715" y="5894"/>
                  </a:cubicBezTo>
                  <a:lnTo>
                    <a:pt x="2560" y="5822"/>
                  </a:lnTo>
                  <a:cubicBezTo>
                    <a:pt x="3024" y="5632"/>
                    <a:pt x="3155" y="5346"/>
                    <a:pt x="3179" y="5334"/>
                  </a:cubicBezTo>
                  <a:cubicBezTo>
                    <a:pt x="3203" y="5286"/>
                    <a:pt x="3203" y="5227"/>
                    <a:pt x="3179" y="5179"/>
                  </a:cubicBezTo>
                  <a:cubicBezTo>
                    <a:pt x="3060" y="4965"/>
                    <a:pt x="3036" y="4524"/>
                    <a:pt x="3036" y="4203"/>
                  </a:cubicBezTo>
                  <a:cubicBezTo>
                    <a:pt x="3036" y="4084"/>
                    <a:pt x="3036" y="3977"/>
                    <a:pt x="3024" y="3893"/>
                  </a:cubicBezTo>
                  <a:cubicBezTo>
                    <a:pt x="2965" y="3131"/>
                    <a:pt x="2405" y="2548"/>
                    <a:pt x="1691" y="2548"/>
                  </a:cubicBezTo>
                  <a:cubicBezTo>
                    <a:pt x="976" y="2548"/>
                    <a:pt x="393" y="3131"/>
                    <a:pt x="345" y="3893"/>
                  </a:cubicBezTo>
                  <a:cubicBezTo>
                    <a:pt x="345" y="3977"/>
                    <a:pt x="333" y="4084"/>
                    <a:pt x="333" y="4203"/>
                  </a:cubicBezTo>
                  <a:cubicBezTo>
                    <a:pt x="322" y="4548"/>
                    <a:pt x="298" y="4965"/>
                    <a:pt x="203" y="5179"/>
                  </a:cubicBezTo>
                  <a:cubicBezTo>
                    <a:pt x="167" y="5227"/>
                    <a:pt x="167" y="5286"/>
                    <a:pt x="203" y="5334"/>
                  </a:cubicBezTo>
                  <a:cubicBezTo>
                    <a:pt x="203" y="5346"/>
                    <a:pt x="345" y="5632"/>
                    <a:pt x="810" y="5822"/>
                  </a:cubicBezTo>
                  <a:lnTo>
                    <a:pt x="369" y="6037"/>
                  </a:lnTo>
                  <a:cubicBezTo>
                    <a:pt x="155" y="6156"/>
                    <a:pt x="0" y="6370"/>
                    <a:pt x="0" y="6632"/>
                  </a:cubicBezTo>
                  <a:lnTo>
                    <a:pt x="0" y="7799"/>
                  </a:lnTo>
                  <a:cubicBezTo>
                    <a:pt x="0" y="7894"/>
                    <a:pt x="72" y="7965"/>
                    <a:pt x="167" y="7965"/>
                  </a:cubicBezTo>
                  <a:cubicBezTo>
                    <a:pt x="250" y="7965"/>
                    <a:pt x="333" y="7894"/>
                    <a:pt x="333" y="7799"/>
                  </a:cubicBezTo>
                  <a:lnTo>
                    <a:pt x="333" y="6632"/>
                  </a:lnTo>
                  <a:cubicBezTo>
                    <a:pt x="333" y="6489"/>
                    <a:pt x="405" y="6370"/>
                    <a:pt x="524" y="6310"/>
                  </a:cubicBezTo>
                  <a:lnTo>
                    <a:pt x="1060" y="6048"/>
                  </a:lnTo>
                  <a:lnTo>
                    <a:pt x="1238" y="6227"/>
                  </a:lnTo>
                  <a:cubicBezTo>
                    <a:pt x="1369" y="6346"/>
                    <a:pt x="1536" y="6406"/>
                    <a:pt x="1703" y="6406"/>
                  </a:cubicBezTo>
                  <a:cubicBezTo>
                    <a:pt x="1857" y="6406"/>
                    <a:pt x="2024" y="6346"/>
                    <a:pt x="2155" y="6227"/>
                  </a:cubicBezTo>
                  <a:lnTo>
                    <a:pt x="2334" y="6048"/>
                  </a:lnTo>
                  <a:lnTo>
                    <a:pt x="2512" y="6132"/>
                  </a:lnTo>
                  <a:cubicBezTo>
                    <a:pt x="2441" y="6275"/>
                    <a:pt x="2381" y="6418"/>
                    <a:pt x="2381" y="6584"/>
                  </a:cubicBezTo>
                  <a:lnTo>
                    <a:pt x="2381" y="7799"/>
                  </a:lnTo>
                  <a:cubicBezTo>
                    <a:pt x="2381" y="7894"/>
                    <a:pt x="2453" y="7965"/>
                    <a:pt x="2548" y="7965"/>
                  </a:cubicBezTo>
                  <a:cubicBezTo>
                    <a:pt x="2631" y="7965"/>
                    <a:pt x="2715" y="7894"/>
                    <a:pt x="2715" y="7799"/>
                  </a:cubicBezTo>
                  <a:lnTo>
                    <a:pt x="2715" y="6584"/>
                  </a:lnTo>
                  <a:cubicBezTo>
                    <a:pt x="2715" y="6358"/>
                    <a:pt x="2846" y="6167"/>
                    <a:pt x="3048" y="6096"/>
                  </a:cubicBezTo>
                  <a:lnTo>
                    <a:pt x="4084" y="5715"/>
                  </a:lnTo>
                  <a:lnTo>
                    <a:pt x="4513" y="6358"/>
                  </a:lnTo>
                  <a:cubicBezTo>
                    <a:pt x="4572" y="6453"/>
                    <a:pt x="4655" y="6489"/>
                    <a:pt x="4751" y="6513"/>
                  </a:cubicBezTo>
                  <a:lnTo>
                    <a:pt x="4775" y="6513"/>
                  </a:lnTo>
                  <a:cubicBezTo>
                    <a:pt x="4870" y="6513"/>
                    <a:pt x="4941" y="6477"/>
                    <a:pt x="5013" y="6418"/>
                  </a:cubicBezTo>
                  <a:lnTo>
                    <a:pt x="5286" y="6156"/>
                  </a:lnTo>
                  <a:lnTo>
                    <a:pt x="5286" y="7799"/>
                  </a:lnTo>
                  <a:cubicBezTo>
                    <a:pt x="5286" y="7894"/>
                    <a:pt x="5358" y="7965"/>
                    <a:pt x="5453" y="7965"/>
                  </a:cubicBezTo>
                  <a:cubicBezTo>
                    <a:pt x="5537" y="7965"/>
                    <a:pt x="5608" y="7894"/>
                    <a:pt x="5608" y="7799"/>
                  </a:cubicBezTo>
                  <a:lnTo>
                    <a:pt x="5608" y="6156"/>
                  </a:lnTo>
                  <a:lnTo>
                    <a:pt x="5882" y="6418"/>
                  </a:lnTo>
                  <a:cubicBezTo>
                    <a:pt x="5941" y="6477"/>
                    <a:pt x="6025" y="6513"/>
                    <a:pt x="6120" y="6513"/>
                  </a:cubicBezTo>
                  <a:lnTo>
                    <a:pt x="6144" y="6513"/>
                  </a:lnTo>
                  <a:cubicBezTo>
                    <a:pt x="6251" y="6489"/>
                    <a:pt x="6322" y="6453"/>
                    <a:pt x="6382" y="6358"/>
                  </a:cubicBezTo>
                  <a:lnTo>
                    <a:pt x="6822" y="5715"/>
                  </a:lnTo>
                  <a:lnTo>
                    <a:pt x="7846" y="6096"/>
                  </a:lnTo>
                  <a:cubicBezTo>
                    <a:pt x="8049" y="6167"/>
                    <a:pt x="8192" y="6358"/>
                    <a:pt x="8192" y="6584"/>
                  </a:cubicBezTo>
                  <a:lnTo>
                    <a:pt x="8192" y="7799"/>
                  </a:lnTo>
                  <a:cubicBezTo>
                    <a:pt x="8192" y="7894"/>
                    <a:pt x="8263" y="7965"/>
                    <a:pt x="8346" y="7965"/>
                  </a:cubicBezTo>
                  <a:cubicBezTo>
                    <a:pt x="8442" y="7965"/>
                    <a:pt x="8513" y="7894"/>
                    <a:pt x="8513" y="7799"/>
                  </a:cubicBezTo>
                  <a:lnTo>
                    <a:pt x="8513" y="6584"/>
                  </a:lnTo>
                  <a:cubicBezTo>
                    <a:pt x="8513" y="6358"/>
                    <a:pt x="8430" y="6156"/>
                    <a:pt x="8275" y="6001"/>
                  </a:cubicBezTo>
                  <a:lnTo>
                    <a:pt x="8323" y="5989"/>
                  </a:lnTo>
                  <a:cubicBezTo>
                    <a:pt x="8370" y="5977"/>
                    <a:pt x="8406" y="5953"/>
                    <a:pt x="8465" y="5929"/>
                  </a:cubicBezTo>
                  <a:lnTo>
                    <a:pt x="8870" y="6334"/>
                  </a:lnTo>
                  <a:lnTo>
                    <a:pt x="8870" y="7787"/>
                  </a:lnTo>
                  <a:cubicBezTo>
                    <a:pt x="8870" y="7882"/>
                    <a:pt x="8942" y="7953"/>
                    <a:pt x="9037" y="7953"/>
                  </a:cubicBezTo>
                  <a:cubicBezTo>
                    <a:pt x="9120" y="7953"/>
                    <a:pt x="9204" y="7882"/>
                    <a:pt x="9204" y="7787"/>
                  </a:cubicBezTo>
                  <a:lnTo>
                    <a:pt x="9204" y="6334"/>
                  </a:lnTo>
                  <a:lnTo>
                    <a:pt x="9597" y="5929"/>
                  </a:lnTo>
                  <a:cubicBezTo>
                    <a:pt x="9620" y="5941"/>
                    <a:pt x="9644" y="5941"/>
                    <a:pt x="9680" y="5953"/>
                  </a:cubicBezTo>
                  <a:lnTo>
                    <a:pt x="10335" y="6156"/>
                  </a:lnTo>
                  <a:cubicBezTo>
                    <a:pt x="10478" y="6191"/>
                    <a:pt x="10585" y="6334"/>
                    <a:pt x="10585" y="6489"/>
                  </a:cubicBezTo>
                  <a:lnTo>
                    <a:pt x="10585" y="7799"/>
                  </a:lnTo>
                  <a:cubicBezTo>
                    <a:pt x="10585" y="7894"/>
                    <a:pt x="10656" y="7965"/>
                    <a:pt x="10751" y="7965"/>
                  </a:cubicBezTo>
                  <a:cubicBezTo>
                    <a:pt x="10835" y="7965"/>
                    <a:pt x="10906" y="7894"/>
                    <a:pt x="10906" y="7799"/>
                  </a:cubicBezTo>
                  <a:lnTo>
                    <a:pt x="10906" y="6489"/>
                  </a:lnTo>
                  <a:cubicBezTo>
                    <a:pt x="10871" y="6227"/>
                    <a:pt x="10656" y="5953"/>
                    <a:pt x="10382" y="5870"/>
                  </a:cubicBezTo>
                  <a:lnTo>
                    <a:pt x="9716" y="5679"/>
                  </a:lnTo>
                  <a:cubicBezTo>
                    <a:pt x="9692" y="5656"/>
                    <a:pt x="9680" y="5644"/>
                    <a:pt x="9680" y="5620"/>
                  </a:cubicBezTo>
                  <a:lnTo>
                    <a:pt x="9680" y="5394"/>
                  </a:lnTo>
                  <a:cubicBezTo>
                    <a:pt x="9739" y="5358"/>
                    <a:pt x="9787" y="5322"/>
                    <a:pt x="9823" y="5275"/>
                  </a:cubicBezTo>
                  <a:cubicBezTo>
                    <a:pt x="10049" y="5048"/>
                    <a:pt x="10180" y="4751"/>
                    <a:pt x="10180" y="4429"/>
                  </a:cubicBezTo>
                  <a:lnTo>
                    <a:pt x="10180" y="4132"/>
                  </a:lnTo>
                  <a:lnTo>
                    <a:pt x="10239" y="3989"/>
                  </a:lnTo>
                  <a:cubicBezTo>
                    <a:pt x="10323" y="3858"/>
                    <a:pt x="10347" y="3691"/>
                    <a:pt x="10347" y="3548"/>
                  </a:cubicBezTo>
                  <a:lnTo>
                    <a:pt x="10347" y="2727"/>
                  </a:lnTo>
                  <a:cubicBezTo>
                    <a:pt x="10347" y="2643"/>
                    <a:pt x="10275" y="2560"/>
                    <a:pt x="10180" y="2560"/>
                  </a:cubicBezTo>
                  <a:lnTo>
                    <a:pt x="8656" y="2560"/>
                  </a:lnTo>
                  <a:cubicBezTo>
                    <a:pt x="8096" y="2560"/>
                    <a:pt x="7644" y="3012"/>
                    <a:pt x="7644" y="3572"/>
                  </a:cubicBezTo>
                  <a:lnTo>
                    <a:pt x="7644" y="3596"/>
                  </a:lnTo>
                  <a:cubicBezTo>
                    <a:pt x="7644" y="3727"/>
                    <a:pt x="7668" y="3846"/>
                    <a:pt x="7727" y="3965"/>
                  </a:cubicBezTo>
                  <a:lnTo>
                    <a:pt x="7799" y="4132"/>
                  </a:lnTo>
                  <a:lnTo>
                    <a:pt x="7799" y="4382"/>
                  </a:lnTo>
                  <a:cubicBezTo>
                    <a:pt x="7799" y="4798"/>
                    <a:pt x="8013" y="5155"/>
                    <a:pt x="8311" y="5382"/>
                  </a:cubicBezTo>
                  <a:lnTo>
                    <a:pt x="8311" y="5596"/>
                  </a:lnTo>
                  <a:cubicBezTo>
                    <a:pt x="8311" y="5632"/>
                    <a:pt x="8311" y="5644"/>
                    <a:pt x="8180" y="5691"/>
                  </a:cubicBezTo>
                  <a:lnTo>
                    <a:pt x="7858" y="5775"/>
                  </a:lnTo>
                  <a:lnTo>
                    <a:pt x="6941" y="5441"/>
                  </a:lnTo>
                  <a:cubicBezTo>
                    <a:pt x="6941" y="5394"/>
                    <a:pt x="6930" y="5346"/>
                    <a:pt x="6894" y="5322"/>
                  </a:cubicBezTo>
                  <a:lnTo>
                    <a:pt x="6596" y="5001"/>
                  </a:lnTo>
                  <a:lnTo>
                    <a:pt x="6596" y="4489"/>
                  </a:lnTo>
                  <a:cubicBezTo>
                    <a:pt x="6632" y="4453"/>
                    <a:pt x="6656" y="4429"/>
                    <a:pt x="6691" y="4405"/>
                  </a:cubicBezTo>
                  <a:cubicBezTo>
                    <a:pt x="7061" y="4072"/>
                    <a:pt x="7263" y="3560"/>
                    <a:pt x="7263" y="3060"/>
                  </a:cubicBezTo>
                  <a:lnTo>
                    <a:pt x="7263" y="2643"/>
                  </a:lnTo>
                  <a:cubicBezTo>
                    <a:pt x="7382" y="2405"/>
                    <a:pt x="7430" y="2131"/>
                    <a:pt x="7430" y="1869"/>
                  </a:cubicBezTo>
                  <a:lnTo>
                    <a:pt x="7430" y="167"/>
                  </a:lnTo>
                  <a:cubicBezTo>
                    <a:pt x="7430" y="83"/>
                    <a:pt x="7358" y="0"/>
                    <a:pt x="7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4"/>
            <p:cNvSpPr/>
            <p:nvPr/>
          </p:nvSpPr>
          <p:spPr>
            <a:xfrm>
              <a:off x="5645669" y="3625759"/>
              <a:ext cx="10248" cy="42872"/>
            </a:xfrm>
            <a:custGeom>
              <a:avLst/>
              <a:gdLst/>
              <a:ahLst/>
              <a:cxnLst/>
              <a:rect l="l" t="t" r="r" b="b"/>
              <a:pathLst>
                <a:path w="322" h="1347" extrusionOk="0">
                  <a:moveTo>
                    <a:pt x="167" y="1"/>
                  </a:moveTo>
                  <a:cubicBezTo>
                    <a:pt x="72" y="1"/>
                    <a:pt x="0" y="72"/>
                    <a:pt x="0" y="167"/>
                  </a:cubicBezTo>
                  <a:lnTo>
                    <a:pt x="0" y="1179"/>
                  </a:lnTo>
                  <a:cubicBezTo>
                    <a:pt x="0" y="1263"/>
                    <a:pt x="72" y="1346"/>
                    <a:pt x="167" y="1346"/>
                  </a:cubicBezTo>
                  <a:cubicBezTo>
                    <a:pt x="251" y="1346"/>
                    <a:pt x="322" y="1263"/>
                    <a:pt x="322" y="1179"/>
                  </a:cubicBezTo>
                  <a:lnTo>
                    <a:pt x="322" y="167"/>
                  </a:lnTo>
                  <a:cubicBezTo>
                    <a:pt x="322" y="60"/>
                    <a:pt x="251" y="1"/>
                    <a:pt x="1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4"/>
            <p:cNvSpPr/>
            <p:nvPr/>
          </p:nvSpPr>
          <p:spPr>
            <a:xfrm>
              <a:off x="5462247" y="3461115"/>
              <a:ext cx="86825" cy="29759"/>
            </a:xfrm>
            <a:custGeom>
              <a:avLst/>
              <a:gdLst/>
              <a:ahLst/>
              <a:cxnLst/>
              <a:rect l="l" t="t" r="r" b="b"/>
              <a:pathLst>
                <a:path w="2728" h="935" extrusionOk="0">
                  <a:moveTo>
                    <a:pt x="1094" y="0"/>
                  </a:moveTo>
                  <a:cubicBezTo>
                    <a:pt x="768" y="0"/>
                    <a:pt x="473" y="35"/>
                    <a:pt x="287" y="66"/>
                  </a:cubicBezTo>
                  <a:cubicBezTo>
                    <a:pt x="120" y="102"/>
                    <a:pt x="1" y="233"/>
                    <a:pt x="1" y="399"/>
                  </a:cubicBezTo>
                  <a:lnTo>
                    <a:pt x="1" y="768"/>
                  </a:lnTo>
                  <a:cubicBezTo>
                    <a:pt x="1" y="864"/>
                    <a:pt x="72" y="935"/>
                    <a:pt x="168" y="935"/>
                  </a:cubicBezTo>
                  <a:cubicBezTo>
                    <a:pt x="251" y="935"/>
                    <a:pt x="322" y="864"/>
                    <a:pt x="322" y="768"/>
                  </a:cubicBezTo>
                  <a:lnTo>
                    <a:pt x="322" y="399"/>
                  </a:lnTo>
                  <a:cubicBezTo>
                    <a:pt x="322" y="399"/>
                    <a:pt x="322" y="387"/>
                    <a:pt x="346" y="387"/>
                  </a:cubicBezTo>
                  <a:cubicBezTo>
                    <a:pt x="498" y="361"/>
                    <a:pt x="764" y="327"/>
                    <a:pt x="1063" y="327"/>
                  </a:cubicBezTo>
                  <a:cubicBezTo>
                    <a:pt x="1162" y="327"/>
                    <a:pt x="1266" y="331"/>
                    <a:pt x="1370" y="340"/>
                  </a:cubicBezTo>
                  <a:cubicBezTo>
                    <a:pt x="1858" y="364"/>
                    <a:pt x="2215" y="506"/>
                    <a:pt x="2442" y="709"/>
                  </a:cubicBezTo>
                  <a:cubicBezTo>
                    <a:pt x="2471" y="739"/>
                    <a:pt x="2513" y="753"/>
                    <a:pt x="2555" y="753"/>
                  </a:cubicBezTo>
                  <a:cubicBezTo>
                    <a:pt x="2596" y="753"/>
                    <a:pt x="2638" y="739"/>
                    <a:pt x="2668" y="709"/>
                  </a:cubicBezTo>
                  <a:cubicBezTo>
                    <a:pt x="2727" y="637"/>
                    <a:pt x="2727" y="530"/>
                    <a:pt x="2656" y="471"/>
                  </a:cubicBezTo>
                  <a:cubicBezTo>
                    <a:pt x="2283" y="97"/>
                    <a:pt x="1643" y="0"/>
                    <a:pt x="10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4"/>
            <p:cNvSpPr/>
            <p:nvPr/>
          </p:nvSpPr>
          <p:spPr>
            <a:xfrm>
              <a:off x="5441050" y="3636389"/>
              <a:ext cx="10248" cy="32241"/>
            </a:xfrm>
            <a:custGeom>
              <a:avLst/>
              <a:gdLst/>
              <a:ahLst/>
              <a:cxnLst/>
              <a:rect l="l" t="t" r="r" b="b"/>
              <a:pathLst>
                <a:path w="322" h="1013" extrusionOk="0">
                  <a:moveTo>
                    <a:pt x="167" y="0"/>
                  </a:moveTo>
                  <a:cubicBezTo>
                    <a:pt x="72" y="0"/>
                    <a:pt x="0" y="71"/>
                    <a:pt x="0" y="155"/>
                  </a:cubicBezTo>
                  <a:lnTo>
                    <a:pt x="0" y="845"/>
                  </a:lnTo>
                  <a:cubicBezTo>
                    <a:pt x="0" y="929"/>
                    <a:pt x="72" y="1012"/>
                    <a:pt x="167" y="1012"/>
                  </a:cubicBezTo>
                  <a:cubicBezTo>
                    <a:pt x="250" y="1012"/>
                    <a:pt x="322" y="929"/>
                    <a:pt x="322" y="845"/>
                  </a:cubicBezTo>
                  <a:lnTo>
                    <a:pt x="322" y="155"/>
                  </a:lnTo>
                  <a:cubicBezTo>
                    <a:pt x="310" y="71"/>
                    <a:pt x="250" y="0"/>
                    <a:pt x="1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4"/>
            <p:cNvSpPr/>
            <p:nvPr/>
          </p:nvSpPr>
          <p:spPr>
            <a:xfrm>
              <a:off x="5559257" y="3636389"/>
              <a:ext cx="10662" cy="32241"/>
            </a:xfrm>
            <a:custGeom>
              <a:avLst/>
              <a:gdLst/>
              <a:ahLst/>
              <a:cxnLst/>
              <a:rect l="l" t="t" r="r" b="b"/>
              <a:pathLst>
                <a:path w="335" h="1013" extrusionOk="0">
                  <a:moveTo>
                    <a:pt x="168" y="0"/>
                  </a:moveTo>
                  <a:cubicBezTo>
                    <a:pt x="84" y="0"/>
                    <a:pt x="1" y="71"/>
                    <a:pt x="1" y="155"/>
                  </a:cubicBezTo>
                  <a:lnTo>
                    <a:pt x="1" y="845"/>
                  </a:lnTo>
                  <a:cubicBezTo>
                    <a:pt x="1" y="929"/>
                    <a:pt x="84" y="1012"/>
                    <a:pt x="168" y="1012"/>
                  </a:cubicBezTo>
                  <a:cubicBezTo>
                    <a:pt x="263" y="1012"/>
                    <a:pt x="334" y="929"/>
                    <a:pt x="334" y="845"/>
                  </a:cubicBezTo>
                  <a:lnTo>
                    <a:pt x="334" y="155"/>
                  </a:lnTo>
                  <a:cubicBezTo>
                    <a:pt x="334" y="71"/>
                    <a:pt x="263" y="0"/>
                    <a:pt x="1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52" name="Google Shape;552;p35">
            <a:extLst>
              <a:ext uri="{C183D7F6-B498-43B3-948B-1728B52AA6E4}">
                <adec:decorative xmlns:adec="http://schemas.microsoft.com/office/drawing/2017/decorative" val="1"/>
              </a:ext>
            </a:extLst>
          </p:cNvPr>
          <p:cNvSpPr txBox="1">
            <a:spLocks noGrp="1"/>
          </p:cNvSpPr>
          <p:nvPr>
            <p:ph type="title"/>
          </p:nvPr>
        </p:nvSpPr>
        <p:spPr>
          <a:xfrm>
            <a:off x="713225" y="3368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Collaborative Conversation: ROUNDS</a:t>
            </a:r>
            <a:endParaRPr/>
          </a:p>
        </p:txBody>
      </p:sp>
      <p:grpSp>
        <p:nvGrpSpPr>
          <p:cNvPr id="565" name="Google Shape;565;p35">
            <a:extLst>
              <a:ext uri="{C183D7F6-B498-43B3-948B-1728B52AA6E4}">
                <adec:decorative xmlns:adec="http://schemas.microsoft.com/office/drawing/2017/decorative" val="1"/>
              </a:ext>
            </a:extLst>
          </p:cNvPr>
          <p:cNvGrpSpPr/>
          <p:nvPr/>
        </p:nvGrpSpPr>
        <p:grpSpPr>
          <a:xfrm>
            <a:off x="3016930" y="1006310"/>
            <a:ext cx="3110141" cy="3753256"/>
            <a:chOff x="3016930" y="1006310"/>
            <a:chExt cx="3110141" cy="3753256"/>
          </a:xfrm>
        </p:grpSpPr>
        <p:grpSp>
          <p:nvGrpSpPr>
            <p:cNvPr id="566" name="Google Shape;566;p35"/>
            <p:cNvGrpSpPr/>
            <p:nvPr/>
          </p:nvGrpSpPr>
          <p:grpSpPr>
            <a:xfrm rot="-7023879">
              <a:off x="2927642" y="1976792"/>
              <a:ext cx="3288717" cy="1812293"/>
              <a:chOff x="6393575" y="998725"/>
              <a:chExt cx="2035575" cy="1121700"/>
            </a:xfrm>
          </p:grpSpPr>
          <p:sp>
            <p:nvSpPr>
              <p:cNvPr id="567" name="Google Shape;567;p35"/>
              <p:cNvSpPr/>
              <p:nvPr/>
            </p:nvSpPr>
            <p:spPr>
              <a:xfrm>
                <a:off x="6873125" y="1261800"/>
                <a:ext cx="1175300" cy="680150"/>
              </a:xfrm>
              <a:custGeom>
                <a:avLst/>
                <a:gdLst/>
                <a:ahLst/>
                <a:cxnLst/>
                <a:rect l="l" t="t" r="r" b="b"/>
                <a:pathLst>
                  <a:path w="47012" h="27206" extrusionOk="0">
                    <a:moveTo>
                      <a:pt x="3756" y="0"/>
                    </a:moveTo>
                    <a:lnTo>
                      <a:pt x="0" y="7416"/>
                    </a:lnTo>
                    <a:lnTo>
                      <a:pt x="35146" y="25230"/>
                    </a:lnTo>
                    <a:cubicBezTo>
                      <a:pt x="37480" y="26418"/>
                      <a:pt x="40062" y="27081"/>
                      <a:pt x="42686" y="27150"/>
                    </a:cubicBezTo>
                    <a:lnTo>
                      <a:pt x="44578" y="27205"/>
                    </a:lnTo>
                    <a:cubicBezTo>
                      <a:pt x="44596" y="27206"/>
                      <a:pt x="44613" y="27206"/>
                      <a:pt x="44631" y="27206"/>
                    </a:cubicBezTo>
                    <a:cubicBezTo>
                      <a:pt x="46145" y="27206"/>
                      <a:pt x="47011" y="25465"/>
                      <a:pt x="46069" y="24264"/>
                    </a:cubicBezTo>
                    <a:lnTo>
                      <a:pt x="44909" y="22772"/>
                    </a:lnTo>
                    <a:cubicBezTo>
                      <a:pt x="43294" y="20701"/>
                      <a:pt x="41250" y="19002"/>
                      <a:pt x="38902" y="17815"/>
                    </a:cubicBezTo>
                    <a:lnTo>
                      <a:pt x="37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5"/>
              <p:cNvSpPr/>
              <p:nvPr/>
            </p:nvSpPr>
            <p:spPr>
              <a:xfrm>
                <a:off x="7772825" y="1697150"/>
                <a:ext cx="151925" cy="256525"/>
              </a:xfrm>
              <a:custGeom>
                <a:avLst/>
                <a:gdLst/>
                <a:ahLst/>
                <a:cxnLst/>
                <a:rect l="l" t="t" r="r" b="b"/>
                <a:pathLst>
                  <a:path w="6077" h="10261" extrusionOk="0">
                    <a:moveTo>
                      <a:pt x="4903" y="0"/>
                    </a:moveTo>
                    <a:lnTo>
                      <a:pt x="0" y="9667"/>
                    </a:lnTo>
                    <a:lnTo>
                      <a:pt x="1174" y="10261"/>
                    </a:lnTo>
                    <a:lnTo>
                      <a:pt x="6076" y="594"/>
                    </a:lnTo>
                    <a:lnTo>
                      <a:pt x="4903" y="0"/>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5"/>
              <p:cNvSpPr/>
              <p:nvPr/>
            </p:nvSpPr>
            <p:spPr>
              <a:xfrm>
                <a:off x="7240450" y="1448225"/>
                <a:ext cx="888325" cy="520750"/>
              </a:xfrm>
              <a:custGeom>
                <a:avLst/>
                <a:gdLst/>
                <a:ahLst/>
                <a:cxnLst/>
                <a:rect l="l" t="t" r="r" b="b"/>
                <a:pathLst>
                  <a:path w="35533" h="20830" extrusionOk="0">
                    <a:moveTo>
                      <a:pt x="3771" y="0"/>
                    </a:moveTo>
                    <a:lnTo>
                      <a:pt x="1" y="7402"/>
                    </a:lnTo>
                    <a:lnTo>
                      <a:pt x="23505" y="19320"/>
                    </a:lnTo>
                    <a:cubicBezTo>
                      <a:pt x="24682" y="19908"/>
                      <a:pt x="25990" y="20211"/>
                      <a:pt x="27377" y="20211"/>
                    </a:cubicBezTo>
                    <a:cubicBezTo>
                      <a:pt x="27846" y="20211"/>
                      <a:pt x="28323" y="20177"/>
                      <a:pt x="28808" y="20107"/>
                    </a:cubicBezTo>
                    <a:cubicBezTo>
                      <a:pt x="28808" y="20107"/>
                      <a:pt x="32199" y="20830"/>
                      <a:pt x="34018" y="20830"/>
                    </a:cubicBezTo>
                    <a:cubicBezTo>
                      <a:pt x="34598" y="20830"/>
                      <a:pt x="35019" y="20756"/>
                      <a:pt x="35119" y="20563"/>
                    </a:cubicBezTo>
                    <a:lnTo>
                      <a:pt x="35133" y="20535"/>
                    </a:lnTo>
                    <a:cubicBezTo>
                      <a:pt x="35533" y="19720"/>
                      <a:pt x="31031" y="15716"/>
                      <a:pt x="31031" y="15716"/>
                    </a:cubicBezTo>
                    <a:cubicBezTo>
                      <a:pt x="30120" y="14003"/>
                      <a:pt x="28835" y="12705"/>
                      <a:pt x="27275" y="11918"/>
                    </a:cubicBezTo>
                    <a:lnTo>
                      <a:pt x="3771" y="0"/>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5"/>
              <p:cNvSpPr/>
              <p:nvPr/>
            </p:nvSpPr>
            <p:spPr>
              <a:xfrm>
                <a:off x="7262900" y="1468600"/>
                <a:ext cx="859675" cy="495800"/>
              </a:xfrm>
              <a:custGeom>
                <a:avLst/>
                <a:gdLst/>
                <a:ahLst/>
                <a:cxnLst/>
                <a:rect l="l" t="t" r="r" b="b"/>
                <a:pathLst>
                  <a:path w="34387" h="19832" extrusionOk="0">
                    <a:moveTo>
                      <a:pt x="3246" y="0"/>
                    </a:moveTo>
                    <a:lnTo>
                      <a:pt x="0" y="6422"/>
                    </a:lnTo>
                    <a:lnTo>
                      <a:pt x="22427" y="17787"/>
                    </a:lnTo>
                    <a:cubicBezTo>
                      <a:pt x="23660" y="18409"/>
                      <a:pt x="25028" y="18727"/>
                      <a:pt x="26407" y="18727"/>
                    </a:cubicBezTo>
                    <a:cubicBezTo>
                      <a:pt x="26742" y="18727"/>
                      <a:pt x="27078" y="18709"/>
                      <a:pt x="27413" y="18671"/>
                    </a:cubicBezTo>
                    <a:cubicBezTo>
                      <a:pt x="27413" y="18671"/>
                      <a:pt x="31731" y="19831"/>
                      <a:pt x="33405" y="19831"/>
                    </a:cubicBezTo>
                    <a:cubicBezTo>
                      <a:pt x="33748" y="19831"/>
                      <a:pt x="33980" y="19782"/>
                      <a:pt x="34041" y="19665"/>
                    </a:cubicBezTo>
                    <a:cubicBezTo>
                      <a:pt x="34386" y="18961"/>
                      <a:pt x="29332" y="14887"/>
                      <a:pt x="29332" y="14887"/>
                    </a:cubicBezTo>
                    <a:cubicBezTo>
                      <a:pt x="28476" y="13382"/>
                      <a:pt x="27205" y="12166"/>
                      <a:pt x="25673" y="11379"/>
                    </a:cubicBezTo>
                    <a:lnTo>
                      <a:pt x="3246"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5"/>
              <p:cNvSpPr/>
              <p:nvPr/>
            </p:nvSpPr>
            <p:spPr>
              <a:xfrm>
                <a:off x="6820650" y="1193225"/>
                <a:ext cx="199575" cy="322550"/>
              </a:xfrm>
              <a:custGeom>
                <a:avLst/>
                <a:gdLst/>
                <a:ahLst/>
                <a:cxnLst/>
                <a:rect l="l" t="t" r="r" b="b"/>
                <a:pathLst>
                  <a:path w="7983" h="12902" extrusionOk="0">
                    <a:moveTo>
                      <a:pt x="7089" y="0"/>
                    </a:moveTo>
                    <a:cubicBezTo>
                      <a:pt x="6239" y="0"/>
                      <a:pt x="4330" y="2461"/>
                      <a:pt x="2638" y="5767"/>
                    </a:cubicBezTo>
                    <a:cubicBezTo>
                      <a:pt x="842" y="9317"/>
                      <a:pt x="0" y="12493"/>
                      <a:pt x="732" y="12866"/>
                    </a:cubicBezTo>
                    <a:cubicBezTo>
                      <a:pt x="781" y="12890"/>
                      <a:pt x="835" y="12902"/>
                      <a:pt x="894" y="12902"/>
                    </a:cubicBezTo>
                    <a:cubicBezTo>
                      <a:pt x="1745" y="12902"/>
                      <a:pt x="3653" y="10453"/>
                      <a:pt x="5344" y="7135"/>
                    </a:cubicBezTo>
                    <a:cubicBezTo>
                      <a:pt x="7140" y="3599"/>
                      <a:pt x="7982" y="423"/>
                      <a:pt x="7250" y="36"/>
                    </a:cubicBezTo>
                    <a:cubicBezTo>
                      <a:pt x="7202" y="12"/>
                      <a:pt x="7148" y="0"/>
                      <a:pt x="7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5"/>
              <p:cNvSpPr/>
              <p:nvPr/>
            </p:nvSpPr>
            <p:spPr>
              <a:xfrm>
                <a:off x="6831000" y="1217525"/>
                <a:ext cx="168850" cy="274300"/>
              </a:xfrm>
              <a:custGeom>
                <a:avLst/>
                <a:gdLst/>
                <a:ahLst/>
                <a:cxnLst/>
                <a:rect l="l" t="t" r="r" b="b"/>
                <a:pathLst>
                  <a:path w="6754" h="10972" extrusionOk="0">
                    <a:moveTo>
                      <a:pt x="6142" y="0"/>
                    </a:moveTo>
                    <a:cubicBezTo>
                      <a:pt x="5247" y="0"/>
                      <a:pt x="3588" y="2354"/>
                      <a:pt x="2320" y="4851"/>
                    </a:cubicBezTo>
                    <a:cubicBezTo>
                      <a:pt x="953" y="7557"/>
                      <a:pt x="0" y="10513"/>
                      <a:pt x="815" y="10927"/>
                    </a:cubicBezTo>
                    <a:cubicBezTo>
                      <a:pt x="875" y="10957"/>
                      <a:pt x="940" y="10971"/>
                      <a:pt x="1010" y="10971"/>
                    </a:cubicBezTo>
                    <a:cubicBezTo>
                      <a:pt x="1425" y="10971"/>
                      <a:pt x="2011" y="10462"/>
                      <a:pt x="2638" y="9670"/>
                    </a:cubicBezTo>
                    <a:lnTo>
                      <a:pt x="2348" y="9518"/>
                    </a:lnTo>
                    <a:cubicBezTo>
                      <a:pt x="1757" y="10257"/>
                      <a:pt x="1287" y="10655"/>
                      <a:pt x="1046" y="10655"/>
                    </a:cubicBezTo>
                    <a:cubicBezTo>
                      <a:pt x="1016" y="10655"/>
                      <a:pt x="990" y="10649"/>
                      <a:pt x="967" y="10637"/>
                    </a:cubicBezTo>
                    <a:cubicBezTo>
                      <a:pt x="567" y="10430"/>
                      <a:pt x="995" y="8193"/>
                      <a:pt x="2610" y="5003"/>
                    </a:cubicBezTo>
                    <a:cubicBezTo>
                      <a:pt x="4137" y="1976"/>
                      <a:pt x="5613" y="318"/>
                      <a:pt x="6110" y="318"/>
                    </a:cubicBezTo>
                    <a:cubicBezTo>
                      <a:pt x="6139" y="318"/>
                      <a:pt x="6165" y="323"/>
                      <a:pt x="6187" y="335"/>
                    </a:cubicBezTo>
                    <a:cubicBezTo>
                      <a:pt x="6394" y="445"/>
                      <a:pt x="6380" y="1081"/>
                      <a:pt x="6104" y="2116"/>
                    </a:cubicBezTo>
                    <a:lnTo>
                      <a:pt x="6394" y="2254"/>
                    </a:lnTo>
                    <a:cubicBezTo>
                      <a:pt x="6712" y="1108"/>
                      <a:pt x="6753" y="252"/>
                      <a:pt x="6339" y="45"/>
                    </a:cubicBezTo>
                    <a:cubicBezTo>
                      <a:pt x="6279" y="15"/>
                      <a:pt x="6213" y="0"/>
                      <a:pt x="6142" y="0"/>
                    </a:cubicBezTo>
                    <a:close/>
                  </a:path>
                </a:pathLst>
              </a:cu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5"/>
              <p:cNvSpPr/>
              <p:nvPr/>
            </p:nvSpPr>
            <p:spPr>
              <a:xfrm>
                <a:off x="6393575" y="998725"/>
                <a:ext cx="167825" cy="262375"/>
              </a:xfrm>
              <a:custGeom>
                <a:avLst/>
                <a:gdLst/>
                <a:ahLst/>
                <a:cxnLst/>
                <a:rect l="l" t="t" r="r" b="b"/>
                <a:pathLst>
                  <a:path w="6713" h="10495" extrusionOk="0">
                    <a:moveTo>
                      <a:pt x="5813" y="0"/>
                    </a:moveTo>
                    <a:cubicBezTo>
                      <a:pt x="5019" y="0"/>
                      <a:pt x="3410" y="1935"/>
                      <a:pt x="2072" y="4599"/>
                    </a:cubicBezTo>
                    <a:cubicBezTo>
                      <a:pt x="608" y="7471"/>
                      <a:pt x="1" y="10095"/>
                      <a:pt x="719" y="10454"/>
                    </a:cubicBezTo>
                    <a:cubicBezTo>
                      <a:pt x="773" y="10482"/>
                      <a:pt x="833" y="10495"/>
                      <a:pt x="899" y="10495"/>
                    </a:cubicBezTo>
                    <a:cubicBezTo>
                      <a:pt x="1692" y="10495"/>
                      <a:pt x="3302" y="8549"/>
                      <a:pt x="4641" y="5897"/>
                    </a:cubicBezTo>
                    <a:cubicBezTo>
                      <a:pt x="6104" y="3024"/>
                      <a:pt x="6712" y="401"/>
                      <a:pt x="5994" y="42"/>
                    </a:cubicBezTo>
                    <a:cubicBezTo>
                      <a:pt x="5940" y="14"/>
                      <a:pt x="5879" y="0"/>
                      <a:pt x="5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5"/>
              <p:cNvSpPr/>
              <p:nvPr/>
            </p:nvSpPr>
            <p:spPr>
              <a:xfrm>
                <a:off x="6401525" y="1018425"/>
                <a:ext cx="142250" cy="222975"/>
              </a:xfrm>
              <a:custGeom>
                <a:avLst/>
                <a:gdLst/>
                <a:ahLst/>
                <a:cxnLst/>
                <a:rect l="l" t="t" r="r" b="b"/>
                <a:pathLst>
                  <a:path w="5690" h="8919" extrusionOk="0">
                    <a:moveTo>
                      <a:pt x="5035" y="0"/>
                    </a:moveTo>
                    <a:cubicBezTo>
                      <a:pt x="4205" y="0"/>
                      <a:pt x="2842" y="1852"/>
                      <a:pt x="1823" y="3852"/>
                    </a:cubicBezTo>
                    <a:cubicBezTo>
                      <a:pt x="718" y="6048"/>
                      <a:pt x="0" y="8465"/>
                      <a:pt x="787" y="8865"/>
                    </a:cubicBezTo>
                    <a:cubicBezTo>
                      <a:pt x="859" y="8901"/>
                      <a:pt x="937" y="8918"/>
                      <a:pt x="1018" y="8918"/>
                    </a:cubicBezTo>
                    <a:cubicBezTo>
                      <a:pt x="1405" y="8918"/>
                      <a:pt x="1890" y="8531"/>
                      <a:pt x="2403" y="7926"/>
                    </a:cubicBezTo>
                    <a:lnTo>
                      <a:pt x="2127" y="7774"/>
                    </a:lnTo>
                    <a:cubicBezTo>
                      <a:pt x="1629" y="8357"/>
                      <a:pt x="1228" y="8662"/>
                      <a:pt x="997" y="8662"/>
                    </a:cubicBezTo>
                    <a:cubicBezTo>
                      <a:pt x="965" y="8662"/>
                      <a:pt x="937" y="8656"/>
                      <a:pt x="912" y="8644"/>
                    </a:cubicBezTo>
                    <a:cubicBezTo>
                      <a:pt x="525" y="8451"/>
                      <a:pt x="787" y="6587"/>
                      <a:pt x="2113" y="3990"/>
                    </a:cubicBezTo>
                    <a:cubicBezTo>
                      <a:pt x="3353" y="1562"/>
                      <a:pt x="4605" y="257"/>
                      <a:pt x="5078" y="257"/>
                    </a:cubicBezTo>
                    <a:cubicBezTo>
                      <a:pt x="5111" y="257"/>
                      <a:pt x="5140" y="263"/>
                      <a:pt x="5165" y="276"/>
                    </a:cubicBezTo>
                    <a:cubicBezTo>
                      <a:pt x="5358" y="386"/>
                      <a:pt x="5386" y="925"/>
                      <a:pt x="5179" y="1767"/>
                    </a:cubicBezTo>
                    <a:lnTo>
                      <a:pt x="5469" y="1905"/>
                    </a:lnTo>
                    <a:cubicBezTo>
                      <a:pt x="5690" y="966"/>
                      <a:pt x="5676" y="248"/>
                      <a:pt x="5262" y="55"/>
                    </a:cubicBezTo>
                    <a:cubicBezTo>
                      <a:pt x="5192" y="18"/>
                      <a:pt x="5116" y="0"/>
                      <a:pt x="5035" y="0"/>
                    </a:cubicBezTo>
                    <a:close/>
                  </a:path>
                </a:pathLst>
              </a:cu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5"/>
              <p:cNvSpPr/>
              <p:nvPr/>
            </p:nvSpPr>
            <p:spPr>
              <a:xfrm>
                <a:off x="7268075" y="1446500"/>
                <a:ext cx="41450" cy="68725"/>
              </a:xfrm>
              <a:custGeom>
                <a:avLst/>
                <a:gdLst/>
                <a:ahLst/>
                <a:cxnLst/>
                <a:rect l="l" t="t" r="r" b="b"/>
                <a:pathLst>
                  <a:path w="1658" h="2749" extrusionOk="0">
                    <a:moveTo>
                      <a:pt x="1285" y="0"/>
                    </a:moveTo>
                    <a:lnTo>
                      <a:pt x="0" y="2555"/>
                    </a:lnTo>
                    <a:lnTo>
                      <a:pt x="373" y="2748"/>
                    </a:lnTo>
                    <a:lnTo>
                      <a:pt x="1658" y="194"/>
                    </a:lnTo>
                    <a:lnTo>
                      <a:pt x="1285"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5"/>
              <p:cNvSpPr/>
              <p:nvPr/>
            </p:nvSpPr>
            <p:spPr>
              <a:xfrm>
                <a:off x="7240100" y="1432350"/>
                <a:ext cx="41800" cy="68725"/>
              </a:xfrm>
              <a:custGeom>
                <a:avLst/>
                <a:gdLst/>
                <a:ahLst/>
                <a:cxnLst/>
                <a:rect l="l" t="t" r="r" b="b"/>
                <a:pathLst>
                  <a:path w="1672" h="2749" extrusionOk="0">
                    <a:moveTo>
                      <a:pt x="1299" y="0"/>
                    </a:moveTo>
                    <a:lnTo>
                      <a:pt x="1" y="2555"/>
                    </a:lnTo>
                    <a:lnTo>
                      <a:pt x="374" y="2748"/>
                    </a:lnTo>
                    <a:lnTo>
                      <a:pt x="1672" y="193"/>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5"/>
              <p:cNvSpPr/>
              <p:nvPr/>
            </p:nvSpPr>
            <p:spPr>
              <a:xfrm>
                <a:off x="7212150" y="1418175"/>
                <a:ext cx="41800" cy="68750"/>
              </a:xfrm>
              <a:custGeom>
                <a:avLst/>
                <a:gdLst/>
                <a:ahLst/>
                <a:cxnLst/>
                <a:rect l="l" t="t" r="r" b="b"/>
                <a:pathLst>
                  <a:path w="1672" h="2750" extrusionOk="0">
                    <a:moveTo>
                      <a:pt x="1298" y="1"/>
                    </a:moveTo>
                    <a:lnTo>
                      <a:pt x="0" y="2556"/>
                    </a:lnTo>
                    <a:lnTo>
                      <a:pt x="373" y="2749"/>
                    </a:lnTo>
                    <a:lnTo>
                      <a:pt x="1671" y="194"/>
                    </a:lnTo>
                    <a:lnTo>
                      <a:pt x="1298"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5"/>
              <p:cNvSpPr/>
              <p:nvPr/>
            </p:nvSpPr>
            <p:spPr>
              <a:xfrm>
                <a:off x="7184175" y="1404025"/>
                <a:ext cx="41800" cy="68725"/>
              </a:xfrm>
              <a:custGeom>
                <a:avLst/>
                <a:gdLst/>
                <a:ahLst/>
                <a:cxnLst/>
                <a:rect l="l" t="t" r="r" b="b"/>
                <a:pathLst>
                  <a:path w="1672" h="2749" extrusionOk="0">
                    <a:moveTo>
                      <a:pt x="1299" y="1"/>
                    </a:moveTo>
                    <a:lnTo>
                      <a:pt x="1" y="2555"/>
                    </a:lnTo>
                    <a:lnTo>
                      <a:pt x="374" y="2749"/>
                    </a:lnTo>
                    <a:lnTo>
                      <a:pt x="1672" y="180"/>
                    </a:lnTo>
                    <a:lnTo>
                      <a:pt x="1299"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5"/>
              <p:cNvSpPr/>
              <p:nvPr/>
            </p:nvSpPr>
            <p:spPr>
              <a:xfrm>
                <a:off x="7156225" y="1389875"/>
                <a:ext cx="41800" cy="68725"/>
              </a:xfrm>
              <a:custGeom>
                <a:avLst/>
                <a:gdLst/>
                <a:ahLst/>
                <a:cxnLst/>
                <a:rect l="l" t="t" r="r" b="b"/>
                <a:pathLst>
                  <a:path w="1672" h="2749" extrusionOk="0">
                    <a:moveTo>
                      <a:pt x="1298" y="0"/>
                    </a:moveTo>
                    <a:lnTo>
                      <a:pt x="0" y="2555"/>
                    </a:lnTo>
                    <a:lnTo>
                      <a:pt x="373" y="2749"/>
                    </a:lnTo>
                    <a:lnTo>
                      <a:pt x="1671" y="194"/>
                    </a:lnTo>
                    <a:lnTo>
                      <a:pt x="1298"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5"/>
              <p:cNvSpPr/>
              <p:nvPr/>
            </p:nvSpPr>
            <p:spPr>
              <a:xfrm>
                <a:off x="7128250" y="1375725"/>
                <a:ext cx="41800" cy="68725"/>
              </a:xfrm>
              <a:custGeom>
                <a:avLst/>
                <a:gdLst/>
                <a:ahLst/>
                <a:cxnLst/>
                <a:rect l="l" t="t" r="r" b="b"/>
                <a:pathLst>
                  <a:path w="1672" h="2749" extrusionOk="0">
                    <a:moveTo>
                      <a:pt x="1299" y="0"/>
                    </a:moveTo>
                    <a:lnTo>
                      <a:pt x="1" y="2555"/>
                    </a:lnTo>
                    <a:lnTo>
                      <a:pt x="373" y="2748"/>
                    </a:lnTo>
                    <a:lnTo>
                      <a:pt x="1672" y="194"/>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5"/>
              <p:cNvSpPr/>
              <p:nvPr/>
            </p:nvSpPr>
            <p:spPr>
              <a:xfrm>
                <a:off x="7100275" y="1361575"/>
                <a:ext cx="41800" cy="68725"/>
              </a:xfrm>
              <a:custGeom>
                <a:avLst/>
                <a:gdLst/>
                <a:ahLst/>
                <a:cxnLst/>
                <a:rect l="l" t="t" r="r" b="b"/>
                <a:pathLst>
                  <a:path w="1672" h="2749" extrusionOk="0">
                    <a:moveTo>
                      <a:pt x="1299" y="0"/>
                    </a:moveTo>
                    <a:lnTo>
                      <a:pt x="1" y="2555"/>
                    </a:lnTo>
                    <a:lnTo>
                      <a:pt x="374" y="2748"/>
                    </a:lnTo>
                    <a:lnTo>
                      <a:pt x="1672"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5"/>
              <p:cNvSpPr/>
              <p:nvPr/>
            </p:nvSpPr>
            <p:spPr>
              <a:xfrm>
                <a:off x="7072675" y="1347400"/>
                <a:ext cx="41450" cy="68750"/>
              </a:xfrm>
              <a:custGeom>
                <a:avLst/>
                <a:gdLst/>
                <a:ahLst/>
                <a:cxnLst/>
                <a:rect l="l" t="t" r="r" b="b"/>
                <a:pathLst>
                  <a:path w="1658" h="2750" extrusionOk="0">
                    <a:moveTo>
                      <a:pt x="1284" y="1"/>
                    </a:moveTo>
                    <a:lnTo>
                      <a:pt x="0" y="2556"/>
                    </a:lnTo>
                    <a:lnTo>
                      <a:pt x="373" y="2749"/>
                    </a:lnTo>
                    <a:lnTo>
                      <a:pt x="1657" y="194"/>
                    </a:lnTo>
                    <a:lnTo>
                      <a:pt x="1284"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5"/>
              <p:cNvSpPr/>
              <p:nvPr/>
            </p:nvSpPr>
            <p:spPr>
              <a:xfrm>
                <a:off x="7044700" y="1333250"/>
                <a:ext cx="41450" cy="68725"/>
              </a:xfrm>
              <a:custGeom>
                <a:avLst/>
                <a:gdLst/>
                <a:ahLst/>
                <a:cxnLst/>
                <a:rect l="l" t="t" r="r" b="b"/>
                <a:pathLst>
                  <a:path w="1658" h="2749" extrusionOk="0">
                    <a:moveTo>
                      <a:pt x="1285" y="1"/>
                    </a:moveTo>
                    <a:lnTo>
                      <a:pt x="1" y="2556"/>
                    </a:lnTo>
                    <a:lnTo>
                      <a:pt x="373" y="2749"/>
                    </a:lnTo>
                    <a:lnTo>
                      <a:pt x="1658" y="180"/>
                    </a:lnTo>
                    <a:lnTo>
                      <a:pt x="1285"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5"/>
              <p:cNvSpPr/>
              <p:nvPr/>
            </p:nvSpPr>
            <p:spPr>
              <a:xfrm>
                <a:off x="7016750" y="1319100"/>
                <a:ext cx="41775" cy="68375"/>
              </a:xfrm>
              <a:custGeom>
                <a:avLst/>
                <a:gdLst/>
                <a:ahLst/>
                <a:cxnLst/>
                <a:rect l="l" t="t" r="r" b="b"/>
                <a:pathLst>
                  <a:path w="1671" h="2735" extrusionOk="0">
                    <a:moveTo>
                      <a:pt x="1298" y="1"/>
                    </a:moveTo>
                    <a:lnTo>
                      <a:pt x="0" y="2555"/>
                    </a:lnTo>
                    <a:lnTo>
                      <a:pt x="373" y="2735"/>
                    </a:lnTo>
                    <a:lnTo>
                      <a:pt x="1671" y="180"/>
                    </a:lnTo>
                    <a:lnTo>
                      <a:pt x="1298"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5"/>
              <p:cNvSpPr/>
              <p:nvPr/>
            </p:nvSpPr>
            <p:spPr>
              <a:xfrm>
                <a:off x="6988775" y="1304950"/>
                <a:ext cx="41800" cy="68375"/>
              </a:xfrm>
              <a:custGeom>
                <a:avLst/>
                <a:gdLst/>
                <a:ahLst/>
                <a:cxnLst/>
                <a:rect l="l" t="t" r="r" b="b"/>
                <a:pathLst>
                  <a:path w="1672" h="2735" extrusionOk="0">
                    <a:moveTo>
                      <a:pt x="1299" y="0"/>
                    </a:moveTo>
                    <a:lnTo>
                      <a:pt x="0" y="2555"/>
                    </a:lnTo>
                    <a:lnTo>
                      <a:pt x="373" y="2735"/>
                    </a:lnTo>
                    <a:lnTo>
                      <a:pt x="1671"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5"/>
              <p:cNvSpPr/>
              <p:nvPr/>
            </p:nvSpPr>
            <p:spPr>
              <a:xfrm>
                <a:off x="6960800" y="1290800"/>
                <a:ext cx="41800" cy="68725"/>
              </a:xfrm>
              <a:custGeom>
                <a:avLst/>
                <a:gdLst/>
                <a:ahLst/>
                <a:cxnLst/>
                <a:rect l="l" t="t" r="r" b="b"/>
                <a:pathLst>
                  <a:path w="1672" h="2749" extrusionOk="0">
                    <a:moveTo>
                      <a:pt x="1299" y="0"/>
                    </a:moveTo>
                    <a:lnTo>
                      <a:pt x="1" y="2555"/>
                    </a:lnTo>
                    <a:lnTo>
                      <a:pt x="374" y="2748"/>
                    </a:lnTo>
                    <a:lnTo>
                      <a:pt x="1672"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5"/>
              <p:cNvSpPr/>
              <p:nvPr/>
            </p:nvSpPr>
            <p:spPr>
              <a:xfrm>
                <a:off x="6447775" y="1061900"/>
                <a:ext cx="510300" cy="364950"/>
              </a:xfrm>
              <a:custGeom>
                <a:avLst/>
                <a:gdLst/>
                <a:ahLst/>
                <a:cxnLst/>
                <a:rect l="l" t="t" r="r" b="b"/>
                <a:pathLst>
                  <a:path w="20412" h="14598" extrusionOk="0">
                    <a:moveTo>
                      <a:pt x="3149" y="760"/>
                    </a:moveTo>
                    <a:lnTo>
                      <a:pt x="19652" y="9129"/>
                    </a:lnTo>
                    <a:lnTo>
                      <a:pt x="17263" y="13824"/>
                    </a:lnTo>
                    <a:lnTo>
                      <a:pt x="774" y="5455"/>
                    </a:lnTo>
                    <a:lnTo>
                      <a:pt x="3149" y="760"/>
                    </a:lnTo>
                    <a:close/>
                    <a:moveTo>
                      <a:pt x="2901" y="0"/>
                    </a:moveTo>
                    <a:lnTo>
                      <a:pt x="1" y="5704"/>
                    </a:lnTo>
                    <a:lnTo>
                      <a:pt x="17511" y="14597"/>
                    </a:lnTo>
                    <a:lnTo>
                      <a:pt x="20411" y="8880"/>
                    </a:lnTo>
                    <a:lnTo>
                      <a:pt x="2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5"/>
              <p:cNvSpPr/>
              <p:nvPr/>
            </p:nvSpPr>
            <p:spPr>
              <a:xfrm>
                <a:off x="8101800" y="1951850"/>
                <a:ext cx="327350" cy="168575"/>
              </a:xfrm>
              <a:custGeom>
                <a:avLst/>
                <a:gdLst/>
                <a:ahLst/>
                <a:cxnLst/>
                <a:rect l="l" t="t" r="r" b="b"/>
                <a:pathLst>
                  <a:path w="13094" h="6743" extrusionOk="0">
                    <a:moveTo>
                      <a:pt x="375" y="1"/>
                    </a:moveTo>
                    <a:cubicBezTo>
                      <a:pt x="114" y="1"/>
                      <a:pt x="1" y="369"/>
                      <a:pt x="250" y="501"/>
                    </a:cubicBezTo>
                    <a:lnTo>
                      <a:pt x="13093" y="6743"/>
                    </a:lnTo>
                    <a:lnTo>
                      <a:pt x="499" y="73"/>
                    </a:lnTo>
                    <a:cubicBezTo>
                      <a:pt x="471" y="59"/>
                      <a:pt x="458" y="17"/>
                      <a:pt x="416" y="4"/>
                    </a:cubicBezTo>
                    <a:cubicBezTo>
                      <a:pt x="402" y="2"/>
                      <a:pt x="388" y="1"/>
                      <a:pt x="375"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5"/>
              <p:cNvSpPr/>
              <p:nvPr/>
            </p:nvSpPr>
            <p:spPr>
              <a:xfrm>
                <a:off x="7045750" y="1461125"/>
                <a:ext cx="828950" cy="442625"/>
              </a:xfrm>
              <a:custGeom>
                <a:avLst/>
                <a:gdLst/>
                <a:ahLst/>
                <a:cxnLst/>
                <a:rect l="l" t="t" r="r" b="b"/>
                <a:pathLst>
                  <a:path w="33158" h="17705" extrusionOk="0">
                    <a:moveTo>
                      <a:pt x="630" y="0"/>
                    </a:moveTo>
                    <a:cubicBezTo>
                      <a:pt x="615" y="0"/>
                      <a:pt x="602" y="7"/>
                      <a:pt x="594" y="23"/>
                    </a:cubicBezTo>
                    <a:lnTo>
                      <a:pt x="14" y="1169"/>
                    </a:lnTo>
                    <a:cubicBezTo>
                      <a:pt x="0" y="1197"/>
                      <a:pt x="14" y="1224"/>
                      <a:pt x="41" y="1238"/>
                    </a:cubicBezTo>
                    <a:lnTo>
                      <a:pt x="32494" y="17699"/>
                    </a:lnTo>
                    <a:cubicBezTo>
                      <a:pt x="32502" y="17703"/>
                      <a:pt x="32509" y="17705"/>
                      <a:pt x="32516" y="17705"/>
                    </a:cubicBezTo>
                    <a:cubicBezTo>
                      <a:pt x="32536" y="17705"/>
                      <a:pt x="32553" y="17692"/>
                      <a:pt x="32563" y="17672"/>
                    </a:cubicBezTo>
                    <a:lnTo>
                      <a:pt x="33143" y="16525"/>
                    </a:lnTo>
                    <a:cubicBezTo>
                      <a:pt x="33157" y="16512"/>
                      <a:pt x="33143" y="16484"/>
                      <a:pt x="33129" y="16470"/>
                    </a:cubicBezTo>
                    <a:lnTo>
                      <a:pt x="663" y="9"/>
                    </a:lnTo>
                    <a:cubicBezTo>
                      <a:pt x="651" y="3"/>
                      <a:pt x="640" y="0"/>
                      <a:pt x="630"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0" name="Google Shape;590;p35"/>
            <p:cNvSpPr/>
            <p:nvPr/>
          </p:nvSpPr>
          <p:spPr>
            <a:xfrm>
              <a:off x="5152664" y="3314649"/>
              <a:ext cx="126850" cy="126542"/>
            </a:xfrm>
            <a:custGeom>
              <a:avLst/>
              <a:gdLst/>
              <a:ahLst/>
              <a:cxnLst/>
              <a:rect l="l" t="t" r="r" b="b"/>
              <a:pathLst>
                <a:path w="5345" h="5332" extrusionOk="0">
                  <a:moveTo>
                    <a:pt x="1920" y="1"/>
                  </a:moveTo>
                  <a:lnTo>
                    <a:pt x="1920" y="1906"/>
                  </a:lnTo>
                  <a:lnTo>
                    <a:pt x="0" y="1906"/>
                  </a:lnTo>
                  <a:lnTo>
                    <a:pt x="0" y="3425"/>
                  </a:lnTo>
                  <a:lnTo>
                    <a:pt x="1920" y="3425"/>
                  </a:lnTo>
                  <a:lnTo>
                    <a:pt x="1920" y="5331"/>
                  </a:lnTo>
                  <a:lnTo>
                    <a:pt x="3425" y="5331"/>
                  </a:lnTo>
                  <a:lnTo>
                    <a:pt x="3425" y="3425"/>
                  </a:lnTo>
                  <a:lnTo>
                    <a:pt x="5345" y="3425"/>
                  </a:lnTo>
                  <a:lnTo>
                    <a:pt x="5345" y="1906"/>
                  </a:lnTo>
                  <a:lnTo>
                    <a:pt x="3425" y="1906"/>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5"/>
            <p:cNvSpPr/>
            <p:nvPr/>
          </p:nvSpPr>
          <p:spPr>
            <a:xfrm>
              <a:off x="4795898" y="1325803"/>
              <a:ext cx="126874" cy="126874"/>
            </a:xfrm>
            <a:custGeom>
              <a:avLst/>
              <a:gdLst/>
              <a:ahLst/>
              <a:cxnLst/>
              <a:rect l="l" t="t" r="r" b="b"/>
              <a:pathLst>
                <a:path w="5346" h="5346" extrusionOk="0">
                  <a:moveTo>
                    <a:pt x="1920" y="1"/>
                  </a:moveTo>
                  <a:lnTo>
                    <a:pt x="1920" y="1921"/>
                  </a:lnTo>
                  <a:lnTo>
                    <a:pt x="1" y="1921"/>
                  </a:lnTo>
                  <a:lnTo>
                    <a:pt x="1" y="3426"/>
                  </a:lnTo>
                  <a:lnTo>
                    <a:pt x="1920" y="3426"/>
                  </a:lnTo>
                  <a:lnTo>
                    <a:pt x="1920" y="5345"/>
                  </a:lnTo>
                  <a:lnTo>
                    <a:pt x="3425" y="5345"/>
                  </a:lnTo>
                  <a:lnTo>
                    <a:pt x="3425" y="3426"/>
                  </a:lnTo>
                  <a:lnTo>
                    <a:pt x="5345" y="3426"/>
                  </a:lnTo>
                  <a:lnTo>
                    <a:pt x="5345" y="1921"/>
                  </a:lnTo>
                  <a:lnTo>
                    <a:pt x="3425" y="1921"/>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5"/>
            <p:cNvSpPr/>
            <p:nvPr/>
          </p:nvSpPr>
          <p:spPr>
            <a:xfrm>
              <a:off x="3718528" y="2465139"/>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 name="Google Shape;549;p35">
            <a:extLst>
              <a:ext uri="{C183D7F6-B498-43B3-948B-1728B52AA6E4}">
                <adec:decorative xmlns:adec="http://schemas.microsoft.com/office/drawing/2017/decorative" val="1"/>
              </a:ext>
            </a:extLst>
          </p:cNvPr>
          <p:cNvGrpSpPr/>
          <p:nvPr/>
        </p:nvGrpSpPr>
        <p:grpSpPr>
          <a:xfrm>
            <a:off x="2288068" y="1258936"/>
            <a:ext cx="757755" cy="672247"/>
            <a:chOff x="2392808" y="880573"/>
            <a:chExt cx="757755" cy="672247"/>
          </a:xfrm>
        </p:grpSpPr>
        <p:sp>
          <p:nvSpPr>
            <p:cNvPr id="550" name="Google Shape;550;p35"/>
            <p:cNvSpPr/>
            <p:nvPr/>
          </p:nvSpPr>
          <p:spPr>
            <a:xfrm>
              <a:off x="2392808" y="880573"/>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5"/>
            <p:cNvSpPr/>
            <p:nvPr/>
          </p:nvSpPr>
          <p:spPr>
            <a:xfrm>
              <a:off x="2676957" y="942206"/>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5" name="Google Shape;555;p35">
            <a:extLst>
              <a:ext uri="{C183D7F6-B498-43B3-948B-1728B52AA6E4}">
                <adec:decorative xmlns:adec="http://schemas.microsoft.com/office/drawing/2017/decorative" val="1"/>
              </a:ext>
            </a:extLst>
          </p:cNvPr>
          <p:cNvSpPr txBox="1">
            <a:spLocks noGrp="1"/>
          </p:cNvSpPr>
          <p:nvPr>
            <p:ph type="title" idx="3"/>
          </p:nvPr>
        </p:nvSpPr>
        <p:spPr>
          <a:xfrm>
            <a:off x="741841" y="1314672"/>
            <a:ext cx="2196900" cy="646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solidFill>
                  <a:srgbClr val="D98A23"/>
                </a:solidFill>
              </a:rPr>
              <a:t>1A</a:t>
            </a:r>
            <a:endParaRPr>
              <a:solidFill>
                <a:srgbClr val="D98A23"/>
              </a:solidFill>
            </a:endParaRPr>
          </a:p>
        </p:txBody>
      </p:sp>
      <p:sp>
        <p:nvSpPr>
          <p:cNvPr id="553" name="Google Shape;553;p35">
            <a:extLst>
              <a:ext uri="{C183D7F6-B498-43B3-948B-1728B52AA6E4}">
                <adec:decorative xmlns:adec="http://schemas.microsoft.com/office/drawing/2017/decorative" val="1"/>
              </a:ext>
            </a:extLst>
          </p:cNvPr>
          <p:cNvSpPr txBox="1">
            <a:spLocks noGrp="1"/>
          </p:cNvSpPr>
          <p:nvPr>
            <p:ph type="title" idx="2"/>
          </p:nvPr>
        </p:nvSpPr>
        <p:spPr>
          <a:xfrm>
            <a:off x="712625" y="1900125"/>
            <a:ext cx="2349900" cy="5727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
              <a:t>READINGS</a:t>
            </a:r>
            <a:endParaRPr/>
          </a:p>
        </p:txBody>
      </p:sp>
      <p:sp>
        <p:nvSpPr>
          <p:cNvPr id="554" name="Google Shape;554;p35">
            <a:extLst>
              <a:ext uri="{C183D7F6-B498-43B3-948B-1728B52AA6E4}">
                <adec:decorative xmlns:adec="http://schemas.microsoft.com/office/drawing/2017/decorative" val="1"/>
              </a:ext>
            </a:extLst>
          </p:cNvPr>
          <p:cNvSpPr txBox="1">
            <a:spLocks noGrp="1"/>
          </p:cNvSpPr>
          <p:nvPr>
            <p:ph type="subTitle" idx="1"/>
          </p:nvPr>
        </p:nvSpPr>
        <p:spPr>
          <a:xfrm>
            <a:off x="865625" y="2205325"/>
            <a:ext cx="2196900" cy="646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t>Review articles</a:t>
            </a:r>
            <a:endParaRPr>
              <a:solidFill>
                <a:schemeClr val="dk1"/>
              </a:solidFill>
            </a:endParaRPr>
          </a:p>
        </p:txBody>
      </p:sp>
      <p:sp>
        <p:nvSpPr>
          <p:cNvPr id="558" name="Google Shape;558;p35">
            <a:extLst>
              <a:ext uri="{C183D7F6-B498-43B3-948B-1728B52AA6E4}">
                <adec:decorative xmlns:adec="http://schemas.microsoft.com/office/drawing/2017/decorative" val="1"/>
              </a:ext>
            </a:extLst>
          </p:cNvPr>
          <p:cNvSpPr txBox="1">
            <a:spLocks noGrp="1"/>
          </p:cNvSpPr>
          <p:nvPr>
            <p:ph type="title" idx="6"/>
          </p:nvPr>
        </p:nvSpPr>
        <p:spPr>
          <a:xfrm>
            <a:off x="741841" y="2997717"/>
            <a:ext cx="2196900" cy="6465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solidFill>
                  <a:srgbClr val="D98A23"/>
                </a:solidFill>
              </a:rPr>
              <a:t>1B</a:t>
            </a:r>
            <a:endParaRPr>
              <a:solidFill>
                <a:srgbClr val="D98A23"/>
              </a:solidFill>
            </a:endParaRPr>
          </a:p>
        </p:txBody>
      </p:sp>
      <p:sp>
        <p:nvSpPr>
          <p:cNvPr id="556" name="Google Shape;556;p35">
            <a:extLst>
              <a:ext uri="{C183D7F6-B498-43B3-948B-1728B52AA6E4}">
                <adec:decorative xmlns:adec="http://schemas.microsoft.com/office/drawing/2017/decorative" val="1"/>
              </a:ext>
            </a:extLst>
          </p:cNvPr>
          <p:cNvSpPr txBox="1">
            <a:spLocks noGrp="1"/>
          </p:cNvSpPr>
          <p:nvPr>
            <p:ph type="title" idx="4"/>
          </p:nvPr>
        </p:nvSpPr>
        <p:spPr>
          <a:xfrm>
            <a:off x="105825" y="3654350"/>
            <a:ext cx="29568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SHARING THOUGHTS</a:t>
            </a:r>
            <a:endParaRPr/>
          </a:p>
        </p:txBody>
      </p:sp>
      <p:sp>
        <p:nvSpPr>
          <p:cNvPr id="557" name="Google Shape;557;p35">
            <a:extLst>
              <a:ext uri="{C183D7F6-B498-43B3-948B-1728B52AA6E4}">
                <adec:decorative xmlns:adec="http://schemas.microsoft.com/office/drawing/2017/decorative" val="1"/>
              </a:ext>
            </a:extLst>
          </p:cNvPr>
          <p:cNvSpPr txBox="1">
            <a:spLocks noGrp="1"/>
          </p:cNvSpPr>
          <p:nvPr>
            <p:ph type="subTitle" idx="5"/>
          </p:nvPr>
        </p:nvSpPr>
        <p:spPr>
          <a:xfrm>
            <a:off x="222025" y="3959550"/>
            <a:ext cx="2840400" cy="9249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solidFill>
                  <a:schemeClr val="accent4"/>
                </a:solidFill>
              </a:rPr>
              <a:t>Everyone takes a turn in answering a question in context of the readings.</a:t>
            </a:r>
            <a:endParaRPr/>
          </a:p>
        </p:txBody>
      </p:sp>
      <p:grpSp>
        <p:nvGrpSpPr>
          <p:cNvPr id="546" name="Google Shape;546;p35">
            <a:extLst>
              <a:ext uri="{C183D7F6-B498-43B3-948B-1728B52AA6E4}">
                <adec:decorative xmlns:adec="http://schemas.microsoft.com/office/drawing/2017/decorative" val="1"/>
              </a:ext>
            </a:extLst>
          </p:cNvPr>
          <p:cNvGrpSpPr/>
          <p:nvPr/>
        </p:nvGrpSpPr>
        <p:grpSpPr>
          <a:xfrm>
            <a:off x="2288068" y="3010346"/>
            <a:ext cx="757755" cy="672247"/>
            <a:chOff x="2392808" y="880573"/>
            <a:chExt cx="757755" cy="672247"/>
          </a:xfrm>
        </p:grpSpPr>
        <p:sp>
          <p:nvSpPr>
            <p:cNvPr id="547" name="Google Shape;547;p35"/>
            <p:cNvSpPr/>
            <p:nvPr/>
          </p:nvSpPr>
          <p:spPr>
            <a:xfrm>
              <a:off x="2392808" y="880573"/>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5"/>
            <p:cNvSpPr/>
            <p:nvPr/>
          </p:nvSpPr>
          <p:spPr>
            <a:xfrm>
              <a:off x="2676957" y="942206"/>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 name="Google Shape;543;p35">
            <a:extLst>
              <a:ext uri="{C183D7F6-B498-43B3-948B-1728B52AA6E4}">
                <adec:decorative xmlns:adec="http://schemas.microsoft.com/office/drawing/2017/decorative" val="1"/>
              </a:ext>
            </a:extLst>
          </p:cNvPr>
          <p:cNvGrpSpPr/>
          <p:nvPr/>
        </p:nvGrpSpPr>
        <p:grpSpPr>
          <a:xfrm flipH="1">
            <a:off x="6117118" y="1258936"/>
            <a:ext cx="757755" cy="672247"/>
            <a:chOff x="2392808" y="880573"/>
            <a:chExt cx="757755" cy="672247"/>
          </a:xfrm>
        </p:grpSpPr>
        <p:sp>
          <p:nvSpPr>
            <p:cNvPr id="544" name="Google Shape;544;p35"/>
            <p:cNvSpPr/>
            <p:nvPr/>
          </p:nvSpPr>
          <p:spPr>
            <a:xfrm>
              <a:off x="2392808" y="880573"/>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5"/>
            <p:cNvSpPr/>
            <p:nvPr/>
          </p:nvSpPr>
          <p:spPr>
            <a:xfrm>
              <a:off x="2676957" y="942206"/>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35">
            <a:extLst>
              <a:ext uri="{C183D7F6-B498-43B3-948B-1728B52AA6E4}">
                <adec:decorative xmlns:adec="http://schemas.microsoft.com/office/drawing/2017/decorative" val="1"/>
              </a:ext>
            </a:extLst>
          </p:cNvPr>
          <p:cNvSpPr txBox="1">
            <a:spLocks noGrp="1"/>
          </p:cNvSpPr>
          <p:nvPr>
            <p:ph type="title" idx="9"/>
          </p:nvPr>
        </p:nvSpPr>
        <p:spPr>
          <a:xfrm flipH="1">
            <a:off x="6205259" y="1314672"/>
            <a:ext cx="2196900" cy="646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solidFill>
                  <a:srgbClr val="D98A23"/>
                </a:solidFill>
              </a:rPr>
              <a:t>2A</a:t>
            </a:r>
            <a:endParaRPr>
              <a:solidFill>
                <a:srgbClr val="D98A23"/>
              </a:solidFill>
            </a:endParaRPr>
          </a:p>
        </p:txBody>
      </p:sp>
      <p:sp>
        <p:nvSpPr>
          <p:cNvPr id="559" name="Google Shape;559;p35">
            <a:extLst>
              <a:ext uri="{C183D7F6-B498-43B3-948B-1728B52AA6E4}">
                <adec:decorative xmlns:adec="http://schemas.microsoft.com/office/drawing/2017/decorative" val="1"/>
              </a:ext>
            </a:extLst>
          </p:cNvPr>
          <p:cNvSpPr txBox="1">
            <a:spLocks noGrp="1"/>
          </p:cNvSpPr>
          <p:nvPr>
            <p:ph type="title" idx="7"/>
          </p:nvPr>
        </p:nvSpPr>
        <p:spPr>
          <a:xfrm flipH="1">
            <a:off x="6081393" y="1900125"/>
            <a:ext cx="23499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READINGS</a:t>
            </a:r>
            <a:endParaRPr/>
          </a:p>
        </p:txBody>
      </p:sp>
      <p:sp>
        <p:nvSpPr>
          <p:cNvPr id="560" name="Google Shape;560;p35">
            <a:extLst>
              <a:ext uri="{C183D7F6-B498-43B3-948B-1728B52AA6E4}">
                <adec:decorative xmlns:adec="http://schemas.microsoft.com/office/drawing/2017/decorative" val="1"/>
              </a:ext>
            </a:extLst>
          </p:cNvPr>
          <p:cNvSpPr txBox="1">
            <a:spLocks noGrp="1"/>
          </p:cNvSpPr>
          <p:nvPr>
            <p:ph type="subTitle" idx="8"/>
          </p:nvPr>
        </p:nvSpPr>
        <p:spPr>
          <a:xfrm flipH="1">
            <a:off x="6081475" y="2205325"/>
            <a:ext cx="2840400" cy="725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Explore how the vaccination data are being analyzed</a:t>
            </a:r>
            <a:endParaRPr>
              <a:solidFill>
                <a:schemeClr val="dk1"/>
              </a:solidFill>
            </a:endParaRPr>
          </a:p>
        </p:txBody>
      </p:sp>
      <p:grpSp>
        <p:nvGrpSpPr>
          <p:cNvPr id="540" name="Google Shape;540;p35">
            <a:extLst>
              <a:ext uri="{C183D7F6-B498-43B3-948B-1728B52AA6E4}">
                <adec:decorative xmlns:adec="http://schemas.microsoft.com/office/drawing/2017/decorative" val="1"/>
              </a:ext>
            </a:extLst>
          </p:cNvPr>
          <p:cNvGrpSpPr/>
          <p:nvPr/>
        </p:nvGrpSpPr>
        <p:grpSpPr>
          <a:xfrm flipH="1">
            <a:off x="6117118" y="3010346"/>
            <a:ext cx="757755" cy="672247"/>
            <a:chOff x="2392808" y="880573"/>
            <a:chExt cx="757755" cy="672247"/>
          </a:xfrm>
        </p:grpSpPr>
        <p:sp>
          <p:nvSpPr>
            <p:cNvPr id="541" name="Google Shape;541;p35"/>
            <p:cNvSpPr/>
            <p:nvPr/>
          </p:nvSpPr>
          <p:spPr>
            <a:xfrm>
              <a:off x="2392808" y="880573"/>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5"/>
            <p:cNvSpPr/>
            <p:nvPr/>
          </p:nvSpPr>
          <p:spPr>
            <a:xfrm>
              <a:off x="2676957" y="942206"/>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4" name="Google Shape;564;p35">
            <a:extLst>
              <a:ext uri="{C183D7F6-B498-43B3-948B-1728B52AA6E4}">
                <adec:decorative xmlns:adec="http://schemas.microsoft.com/office/drawing/2017/decorative" val="1"/>
              </a:ext>
            </a:extLst>
          </p:cNvPr>
          <p:cNvSpPr txBox="1">
            <a:spLocks noGrp="1"/>
          </p:cNvSpPr>
          <p:nvPr>
            <p:ph type="title" idx="15"/>
          </p:nvPr>
        </p:nvSpPr>
        <p:spPr>
          <a:xfrm flipH="1">
            <a:off x="6205259" y="2997717"/>
            <a:ext cx="2196900" cy="646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D98A23"/>
                </a:solidFill>
              </a:rPr>
              <a:t>2B</a:t>
            </a:r>
            <a:endParaRPr>
              <a:solidFill>
                <a:srgbClr val="D98A23"/>
              </a:solidFill>
            </a:endParaRPr>
          </a:p>
        </p:txBody>
      </p:sp>
      <p:sp>
        <p:nvSpPr>
          <p:cNvPr id="562" name="Google Shape;562;p35">
            <a:extLst>
              <a:ext uri="{C183D7F6-B498-43B3-948B-1728B52AA6E4}">
                <adec:decorative xmlns:adec="http://schemas.microsoft.com/office/drawing/2017/decorative" val="1"/>
              </a:ext>
            </a:extLst>
          </p:cNvPr>
          <p:cNvSpPr txBox="1">
            <a:spLocks noGrp="1"/>
          </p:cNvSpPr>
          <p:nvPr>
            <p:ph type="title" idx="13"/>
          </p:nvPr>
        </p:nvSpPr>
        <p:spPr>
          <a:xfrm flipH="1">
            <a:off x="6081400" y="3654350"/>
            <a:ext cx="3062600" cy="4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OPEN CONVERSATION</a:t>
            </a:r>
            <a:endParaRPr dirty="0"/>
          </a:p>
        </p:txBody>
      </p:sp>
      <p:sp>
        <p:nvSpPr>
          <p:cNvPr id="563" name="Google Shape;563;p35">
            <a:extLst>
              <a:ext uri="{C183D7F6-B498-43B3-948B-1728B52AA6E4}">
                <adec:decorative xmlns:adec="http://schemas.microsoft.com/office/drawing/2017/decorative" val="1"/>
              </a:ext>
            </a:extLst>
          </p:cNvPr>
          <p:cNvSpPr txBox="1">
            <a:spLocks noGrp="1"/>
          </p:cNvSpPr>
          <p:nvPr>
            <p:ph type="subTitle" idx="14"/>
          </p:nvPr>
        </p:nvSpPr>
        <p:spPr>
          <a:xfrm flipH="1">
            <a:off x="6081275" y="3959550"/>
            <a:ext cx="2910600" cy="10875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dirty="0">
                <a:solidFill>
                  <a:schemeClr val="accent4"/>
                </a:solidFill>
              </a:rPr>
              <a:t>Participants can share out their questions and/or opinions, and respond to one another.</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603" name="Google Shape;603;p36">
            <a:extLst>
              <a:ext uri="{C183D7F6-B498-43B3-948B-1728B52AA6E4}">
                <adec:decorative xmlns:adec="http://schemas.microsoft.com/office/drawing/2017/decorative" val="1"/>
              </a:ext>
            </a:extLst>
          </p:cNvPr>
          <p:cNvSpPr txBox="1">
            <a:spLocks noGrp="1"/>
          </p:cNvSpPr>
          <p:nvPr>
            <p:ph type="title"/>
          </p:nvPr>
        </p:nvSpPr>
        <p:spPr>
          <a:xfrm>
            <a:off x="713250" y="336803"/>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ROUNDS</a:t>
            </a:r>
            <a:endParaRPr/>
          </a:p>
        </p:txBody>
      </p:sp>
      <p:grpSp>
        <p:nvGrpSpPr>
          <p:cNvPr id="610" name="Google Shape;610;p36">
            <a:extLst>
              <a:ext uri="{C183D7F6-B498-43B3-948B-1728B52AA6E4}">
                <adec:decorative xmlns:adec="http://schemas.microsoft.com/office/drawing/2017/decorative" val="1"/>
              </a:ext>
            </a:extLst>
          </p:cNvPr>
          <p:cNvGrpSpPr/>
          <p:nvPr/>
        </p:nvGrpSpPr>
        <p:grpSpPr>
          <a:xfrm>
            <a:off x="5" y="1006860"/>
            <a:ext cx="3110141" cy="3753256"/>
            <a:chOff x="3016930" y="1006310"/>
            <a:chExt cx="3110141" cy="3753256"/>
          </a:xfrm>
        </p:grpSpPr>
        <p:grpSp>
          <p:nvGrpSpPr>
            <p:cNvPr id="611" name="Google Shape;611;p36"/>
            <p:cNvGrpSpPr/>
            <p:nvPr/>
          </p:nvGrpSpPr>
          <p:grpSpPr>
            <a:xfrm rot="-7023879">
              <a:off x="2927642" y="1976792"/>
              <a:ext cx="3288717" cy="1812293"/>
              <a:chOff x="6393575" y="998725"/>
              <a:chExt cx="2035575" cy="1121700"/>
            </a:xfrm>
          </p:grpSpPr>
          <p:sp>
            <p:nvSpPr>
              <p:cNvPr id="612" name="Google Shape;612;p36"/>
              <p:cNvSpPr/>
              <p:nvPr/>
            </p:nvSpPr>
            <p:spPr>
              <a:xfrm>
                <a:off x="6873125" y="1261800"/>
                <a:ext cx="1175300" cy="680150"/>
              </a:xfrm>
              <a:custGeom>
                <a:avLst/>
                <a:gdLst/>
                <a:ahLst/>
                <a:cxnLst/>
                <a:rect l="l" t="t" r="r" b="b"/>
                <a:pathLst>
                  <a:path w="47012" h="27206" extrusionOk="0">
                    <a:moveTo>
                      <a:pt x="3756" y="0"/>
                    </a:moveTo>
                    <a:lnTo>
                      <a:pt x="0" y="7416"/>
                    </a:lnTo>
                    <a:lnTo>
                      <a:pt x="35146" y="25230"/>
                    </a:lnTo>
                    <a:cubicBezTo>
                      <a:pt x="37480" y="26418"/>
                      <a:pt x="40062" y="27081"/>
                      <a:pt x="42686" y="27150"/>
                    </a:cubicBezTo>
                    <a:lnTo>
                      <a:pt x="44578" y="27205"/>
                    </a:lnTo>
                    <a:cubicBezTo>
                      <a:pt x="44596" y="27206"/>
                      <a:pt x="44613" y="27206"/>
                      <a:pt x="44631" y="27206"/>
                    </a:cubicBezTo>
                    <a:cubicBezTo>
                      <a:pt x="46145" y="27206"/>
                      <a:pt x="47011" y="25465"/>
                      <a:pt x="46069" y="24264"/>
                    </a:cubicBezTo>
                    <a:lnTo>
                      <a:pt x="44909" y="22772"/>
                    </a:lnTo>
                    <a:cubicBezTo>
                      <a:pt x="43294" y="20701"/>
                      <a:pt x="41250" y="19002"/>
                      <a:pt x="38902" y="17815"/>
                    </a:cubicBezTo>
                    <a:lnTo>
                      <a:pt x="375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7772825" y="1697150"/>
                <a:ext cx="151925" cy="256525"/>
              </a:xfrm>
              <a:custGeom>
                <a:avLst/>
                <a:gdLst/>
                <a:ahLst/>
                <a:cxnLst/>
                <a:rect l="l" t="t" r="r" b="b"/>
                <a:pathLst>
                  <a:path w="6077" h="10261" extrusionOk="0">
                    <a:moveTo>
                      <a:pt x="4903" y="0"/>
                    </a:moveTo>
                    <a:lnTo>
                      <a:pt x="0" y="9667"/>
                    </a:lnTo>
                    <a:lnTo>
                      <a:pt x="1174" y="10261"/>
                    </a:lnTo>
                    <a:lnTo>
                      <a:pt x="6076" y="594"/>
                    </a:lnTo>
                    <a:lnTo>
                      <a:pt x="4903" y="0"/>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7240450" y="1448225"/>
                <a:ext cx="888325" cy="520750"/>
              </a:xfrm>
              <a:custGeom>
                <a:avLst/>
                <a:gdLst/>
                <a:ahLst/>
                <a:cxnLst/>
                <a:rect l="l" t="t" r="r" b="b"/>
                <a:pathLst>
                  <a:path w="35533" h="20830" extrusionOk="0">
                    <a:moveTo>
                      <a:pt x="3771" y="0"/>
                    </a:moveTo>
                    <a:lnTo>
                      <a:pt x="1" y="7402"/>
                    </a:lnTo>
                    <a:lnTo>
                      <a:pt x="23505" y="19320"/>
                    </a:lnTo>
                    <a:cubicBezTo>
                      <a:pt x="24682" y="19908"/>
                      <a:pt x="25990" y="20211"/>
                      <a:pt x="27377" y="20211"/>
                    </a:cubicBezTo>
                    <a:cubicBezTo>
                      <a:pt x="27846" y="20211"/>
                      <a:pt x="28323" y="20177"/>
                      <a:pt x="28808" y="20107"/>
                    </a:cubicBezTo>
                    <a:cubicBezTo>
                      <a:pt x="28808" y="20107"/>
                      <a:pt x="32199" y="20830"/>
                      <a:pt x="34018" y="20830"/>
                    </a:cubicBezTo>
                    <a:cubicBezTo>
                      <a:pt x="34598" y="20830"/>
                      <a:pt x="35019" y="20756"/>
                      <a:pt x="35119" y="20563"/>
                    </a:cubicBezTo>
                    <a:lnTo>
                      <a:pt x="35133" y="20535"/>
                    </a:lnTo>
                    <a:cubicBezTo>
                      <a:pt x="35533" y="19720"/>
                      <a:pt x="31031" y="15716"/>
                      <a:pt x="31031" y="15716"/>
                    </a:cubicBezTo>
                    <a:cubicBezTo>
                      <a:pt x="30120" y="14003"/>
                      <a:pt x="28835" y="12705"/>
                      <a:pt x="27275" y="11918"/>
                    </a:cubicBezTo>
                    <a:lnTo>
                      <a:pt x="3771" y="0"/>
                    </a:ln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7262900" y="1468600"/>
                <a:ext cx="859675" cy="495800"/>
              </a:xfrm>
              <a:custGeom>
                <a:avLst/>
                <a:gdLst/>
                <a:ahLst/>
                <a:cxnLst/>
                <a:rect l="l" t="t" r="r" b="b"/>
                <a:pathLst>
                  <a:path w="34387" h="19832" extrusionOk="0">
                    <a:moveTo>
                      <a:pt x="3246" y="0"/>
                    </a:moveTo>
                    <a:lnTo>
                      <a:pt x="0" y="6422"/>
                    </a:lnTo>
                    <a:lnTo>
                      <a:pt x="22427" y="17787"/>
                    </a:lnTo>
                    <a:cubicBezTo>
                      <a:pt x="23660" y="18409"/>
                      <a:pt x="25028" y="18727"/>
                      <a:pt x="26407" y="18727"/>
                    </a:cubicBezTo>
                    <a:cubicBezTo>
                      <a:pt x="26742" y="18727"/>
                      <a:pt x="27078" y="18709"/>
                      <a:pt x="27413" y="18671"/>
                    </a:cubicBezTo>
                    <a:cubicBezTo>
                      <a:pt x="27413" y="18671"/>
                      <a:pt x="31731" y="19831"/>
                      <a:pt x="33405" y="19831"/>
                    </a:cubicBezTo>
                    <a:cubicBezTo>
                      <a:pt x="33748" y="19831"/>
                      <a:pt x="33980" y="19782"/>
                      <a:pt x="34041" y="19665"/>
                    </a:cubicBezTo>
                    <a:cubicBezTo>
                      <a:pt x="34386" y="18961"/>
                      <a:pt x="29332" y="14887"/>
                      <a:pt x="29332" y="14887"/>
                    </a:cubicBezTo>
                    <a:cubicBezTo>
                      <a:pt x="28476" y="13382"/>
                      <a:pt x="27205" y="12166"/>
                      <a:pt x="25673" y="11379"/>
                    </a:cubicBezTo>
                    <a:lnTo>
                      <a:pt x="3246"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6820650" y="1193225"/>
                <a:ext cx="199575" cy="322550"/>
              </a:xfrm>
              <a:custGeom>
                <a:avLst/>
                <a:gdLst/>
                <a:ahLst/>
                <a:cxnLst/>
                <a:rect l="l" t="t" r="r" b="b"/>
                <a:pathLst>
                  <a:path w="7983" h="12902" extrusionOk="0">
                    <a:moveTo>
                      <a:pt x="7089" y="0"/>
                    </a:moveTo>
                    <a:cubicBezTo>
                      <a:pt x="6239" y="0"/>
                      <a:pt x="4330" y="2461"/>
                      <a:pt x="2638" y="5767"/>
                    </a:cubicBezTo>
                    <a:cubicBezTo>
                      <a:pt x="842" y="9317"/>
                      <a:pt x="0" y="12493"/>
                      <a:pt x="732" y="12866"/>
                    </a:cubicBezTo>
                    <a:cubicBezTo>
                      <a:pt x="781" y="12890"/>
                      <a:pt x="835" y="12902"/>
                      <a:pt x="894" y="12902"/>
                    </a:cubicBezTo>
                    <a:cubicBezTo>
                      <a:pt x="1745" y="12902"/>
                      <a:pt x="3653" y="10453"/>
                      <a:pt x="5344" y="7135"/>
                    </a:cubicBezTo>
                    <a:cubicBezTo>
                      <a:pt x="7140" y="3599"/>
                      <a:pt x="7982" y="423"/>
                      <a:pt x="7250" y="36"/>
                    </a:cubicBezTo>
                    <a:cubicBezTo>
                      <a:pt x="7202" y="12"/>
                      <a:pt x="7148" y="0"/>
                      <a:pt x="70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6831000" y="1217525"/>
                <a:ext cx="168850" cy="274300"/>
              </a:xfrm>
              <a:custGeom>
                <a:avLst/>
                <a:gdLst/>
                <a:ahLst/>
                <a:cxnLst/>
                <a:rect l="l" t="t" r="r" b="b"/>
                <a:pathLst>
                  <a:path w="6754" h="10972" extrusionOk="0">
                    <a:moveTo>
                      <a:pt x="6142" y="0"/>
                    </a:moveTo>
                    <a:cubicBezTo>
                      <a:pt x="5247" y="0"/>
                      <a:pt x="3588" y="2354"/>
                      <a:pt x="2320" y="4851"/>
                    </a:cubicBezTo>
                    <a:cubicBezTo>
                      <a:pt x="953" y="7557"/>
                      <a:pt x="0" y="10513"/>
                      <a:pt x="815" y="10927"/>
                    </a:cubicBezTo>
                    <a:cubicBezTo>
                      <a:pt x="875" y="10957"/>
                      <a:pt x="940" y="10971"/>
                      <a:pt x="1010" y="10971"/>
                    </a:cubicBezTo>
                    <a:cubicBezTo>
                      <a:pt x="1425" y="10971"/>
                      <a:pt x="2011" y="10462"/>
                      <a:pt x="2638" y="9670"/>
                    </a:cubicBezTo>
                    <a:lnTo>
                      <a:pt x="2348" y="9518"/>
                    </a:lnTo>
                    <a:cubicBezTo>
                      <a:pt x="1757" y="10257"/>
                      <a:pt x="1287" y="10655"/>
                      <a:pt x="1046" y="10655"/>
                    </a:cubicBezTo>
                    <a:cubicBezTo>
                      <a:pt x="1016" y="10655"/>
                      <a:pt x="990" y="10649"/>
                      <a:pt x="967" y="10637"/>
                    </a:cubicBezTo>
                    <a:cubicBezTo>
                      <a:pt x="567" y="10430"/>
                      <a:pt x="995" y="8193"/>
                      <a:pt x="2610" y="5003"/>
                    </a:cubicBezTo>
                    <a:cubicBezTo>
                      <a:pt x="4137" y="1976"/>
                      <a:pt x="5613" y="318"/>
                      <a:pt x="6110" y="318"/>
                    </a:cubicBezTo>
                    <a:cubicBezTo>
                      <a:pt x="6139" y="318"/>
                      <a:pt x="6165" y="323"/>
                      <a:pt x="6187" y="335"/>
                    </a:cubicBezTo>
                    <a:cubicBezTo>
                      <a:pt x="6394" y="445"/>
                      <a:pt x="6380" y="1081"/>
                      <a:pt x="6104" y="2116"/>
                    </a:cubicBezTo>
                    <a:lnTo>
                      <a:pt x="6394" y="2254"/>
                    </a:lnTo>
                    <a:cubicBezTo>
                      <a:pt x="6712" y="1108"/>
                      <a:pt x="6753" y="252"/>
                      <a:pt x="6339" y="45"/>
                    </a:cubicBezTo>
                    <a:cubicBezTo>
                      <a:pt x="6279" y="15"/>
                      <a:pt x="6213" y="0"/>
                      <a:pt x="6142" y="0"/>
                    </a:cubicBezTo>
                    <a:close/>
                  </a:path>
                </a:pathLst>
              </a:cu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393575" y="998725"/>
                <a:ext cx="167825" cy="262375"/>
              </a:xfrm>
              <a:custGeom>
                <a:avLst/>
                <a:gdLst/>
                <a:ahLst/>
                <a:cxnLst/>
                <a:rect l="l" t="t" r="r" b="b"/>
                <a:pathLst>
                  <a:path w="6713" h="10495" extrusionOk="0">
                    <a:moveTo>
                      <a:pt x="5813" y="0"/>
                    </a:moveTo>
                    <a:cubicBezTo>
                      <a:pt x="5019" y="0"/>
                      <a:pt x="3410" y="1935"/>
                      <a:pt x="2072" y="4599"/>
                    </a:cubicBezTo>
                    <a:cubicBezTo>
                      <a:pt x="608" y="7471"/>
                      <a:pt x="1" y="10095"/>
                      <a:pt x="719" y="10454"/>
                    </a:cubicBezTo>
                    <a:cubicBezTo>
                      <a:pt x="773" y="10482"/>
                      <a:pt x="833" y="10495"/>
                      <a:pt x="899" y="10495"/>
                    </a:cubicBezTo>
                    <a:cubicBezTo>
                      <a:pt x="1692" y="10495"/>
                      <a:pt x="3302" y="8549"/>
                      <a:pt x="4641" y="5897"/>
                    </a:cubicBezTo>
                    <a:cubicBezTo>
                      <a:pt x="6104" y="3024"/>
                      <a:pt x="6712" y="401"/>
                      <a:pt x="5994" y="42"/>
                    </a:cubicBezTo>
                    <a:cubicBezTo>
                      <a:pt x="5940" y="14"/>
                      <a:pt x="5879" y="0"/>
                      <a:pt x="58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401525" y="1018425"/>
                <a:ext cx="142250" cy="222975"/>
              </a:xfrm>
              <a:custGeom>
                <a:avLst/>
                <a:gdLst/>
                <a:ahLst/>
                <a:cxnLst/>
                <a:rect l="l" t="t" r="r" b="b"/>
                <a:pathLst>
                  <a:path w="5690" h="8919" extrusionOk="0">
                    <a:moveTo>
                      <a:pt x="5035" y="0"/>
                    </a:moveTo>
                    <a:cubicBezTo>
                      <a:pt x="4205" y="0"/>
                      <a:pt x="2842" y="1852"/>
                      <a:pt x="1823" y="3852"/>
                    </a:cubicBezTo>
                    <a:cubicBezTo>
                      <a:pt x="718" y="6048"/>
                      <a:pt x="0" y="8465"/>
                      <a:pt x="787" y="8865"/>
                    </a:cubicBezTo>
                    <a:cubicBezTo>
                      <a:pt x="859" y="8901"/>
                      <a:pt x="937" y="8918"/>
                      <a:pt x="1018" y="8918"/>
                    </a:cubicBezTo>
                    <a:cubicBezTo>
                      <a:pt x="1405" y="8918"/>
                      <a:pt x="1890" y="8531"/>
                      <a:pt x="2403" y="7926"/>
                    </a:cubicBezTo>
                    <a:lnTo>
                      <a:pt x="2127" y="7774"/>
                    </a:lnTo>
                    <a:cubicBezTo>
                      <a:pt x="1629" y="8357"/>
                      <a:pt x="1228" y="8662"/>
                      <a:pt x="997" y="8662"/>
                    </a:cubicBezTo>
                    <a:cubicBezTo>
                      <a:pt x="965" y="8662"/>
                      <a:pt x="937" y="8656"/>
                      <a:pt x="912" y="8644"/>
                    </a:cubicBezTo>
                    <a:cubicBezTo>
                      <a:pt x="525" y="8451"/>
                      <a:pt x="787" y="6587"/>
                      <a:pt x="2113" y="3990"/>
                    </a:cubicBezTo>
                    <a:cubicBezTo>
                      <a:pt x="3353" y="1562"/>
                      <a:pt x="4605" y="257"/>
                      <a:pt x="5078" y="257"/>
                    </a:cubicBezTo>
                    <a:cubicBezTo>
                      <a:pt x="5111" y="257"/>
                      <a:pt x="5140" y="263"/>
                      <a:pt x="5165" y="276"/>
                    </a:cubicBezTo>
                    <a:cubicBezTo>
                      <a:pt x="5358" y="386"/>
                      <a:pt x="5386" y="925"/>
                      <a:pt x="5179" y="1767"/>
                    </a:cubicBezTo>
                    <a:lnTo>
                      <a:pt x="5469" y="1905"/>
                    </a:lnTo>
                    <a:cubicBezTo>
                      <a:pt x="5690" y="966"/>
                      <a:pt x="5676" y="248"/>
                      <a:pt x="5262" y="55"/>
                    </a:cubicBezTo>
                    <a:cubicBezTo>
                      <a:pt x="5192" y="18"/>
                      <a:pt x="5116" y="0"/>
                      <a:pt x="5035" y="0"/>
                    </a:cubicBezTo>
                    <a:close/>
                  </a:path>
                </a:pathLst>
              </a:custGeom>
              <a:solidFill>
                <a:srgbClr val="ECF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7268075" y="1446500"/>
                <a:ext cx="41450" cy="68725"/>
              </a:xfrm>
              <a:custGeom>
                <a:avLst/>
                <a:gdLst/>
                <a:ahLst/>
                <a:cxnLst/>
                <a:rect l="l" t="t" r="r" b="b"/>
                <a:pathLst>
                  <a:path w="1658" h="2749" extrusionOk="0">
                    <a:moveTo>
                      <a:pt x="1285" y="0"/>
                    </a:moveTo>
                    <a:lnTo>
                      <a:pt x="0" y="2555"/>
                    </a:lnTo>
                    <a:lnTo>
                      <a:pt x="373" y="2748"/>
                    </a:lnTo>
                    <a:lnTo>
                      <a:pt x="1658" y="194"/>
                    </a:lnTo>
                    <a:lnTo>
                      <a:pt x="1285"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7240100" y="1432350"/>
                <a:ext cx="41800" cy="68725"/>
              </a:xfrm>
              <a:custGeom>
                <a:avLst/>
                <a:gdLst/>
                <a:ahLst/>
                <a:cxnLst/>
                <a:rect l="l" t="t" r="r" b="b"/>
                <a:pathLst>
                  <a:path w="1672" h="2749" extrusionOk="0">
                    <a:moveTo>
                      <a:pt x="1299" y="0"/>
                    </a:moveTo>
                    <a:lnTo>
                      <a:pt x="1" y="2555"/>
                    </a:lnTo>
                    <a:lnTo>
                      <a:pt x="374" y="2748"/>
                    </a:lnTo>
                    <a:lnTo>
                      <a:pt x="1672" y="193"/>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7212150" y="1418175"/>
                <a:ext cx="41800" cy="68750"/>
              </a:xfrm>
              <a:custGeom>
                <a:avLst/>
                <a:gdLst/>
                <a:ahLst/>
                <a:cxnLst/>
                <a:rect l="l" t="t" r="r" b="b"/>
                <a:pathLst>
                  <a:path w="1672" h="2750" extrusionOk="0">
                    <a:moveTo>
                      <a:pt x="1298" y="1"/>
                    </a:moveTo>
                    <a:lnTo>
                      <a:pt x="0" y="2556"/>
                    </a:lnTo>
                    <a:lnTo>
                      <a:pt x="373" y="2749"/>
                    </a:lnTo>
                    <a:lnTo>
                      <a:pt x="1671" y="194"/>
                    </a:lnTo>
                    <a:lnTo>
                      <a:pt x="1298"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7184175" y="1404025"/>
                <a:ext cx="41800" cy="68725"/>
              </a:xfrm>
              <a:custGeom>
                <a:avLst/>
                <a:gdLst/>
                <a:ahLst/>
                <a:cxnLst/>
                <a:rect l="l" t="t" r="r" b="b"/>
                <a:pathLst>
                  <a:path w="1672" h="2749" extrusionOk="0">
                    <a:moveTo>
                      <a:pt x="1299" y="1"/>
                    </a:moveTo>
                    <a:lnTo>
                      <a:pt x="1" y="2555"/>
                    </a:lnTo>
                    <a:lnTo>
                      <a:pt x="374" y="2749"/>
                    </a:lnTo>
                    <a:lnTo>
                      <a:pt x="1672" y="180"/>
                    </a:lnTo>
                    <a:lnTo>
                      <a:pt x="1299"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7156225" y="1389875"/>
                <a:ext cx="41800" cy="68725"/>
              </a:xfrm>
              <a:custGeom>
                <a:avLst/>
                <a:gdLst/>
                <a:ahLst/>
                <a:cxnLst/>
                <a:rect l="l" t="t" r="r" b="b"/>
                <a:pathLst>
                  <a:path w="1672" h="2749" extrusionOk="0">
                    <a:moveTo>
                      <a:pt x="1298" y="0"/>
                    </a:moveTo>
                    <a:lnTo>
                      <a:pt x="0" y="2555"/>
                    </a:lnTo>
                    <a:lnTo>
                      <a:pt x="373" y="2749"/>
                    </a:lnTo>
                    <a:lnTo>
                      <a:pt x="1671" y="194"/>
                    </a:lnTo>
                    <a:lnTo>
                      <a:pt x="1298"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7128250" y="1375725"/>
                <a:ext cx="41800" cy="68725"/>
              </a:xfrm>
              <a:custGeom>
                <a:avLst/>
                <a:gdLst/>
                <a:ahLst/>
                <a:cxnLst/>
                <a:rect l="l" t="t" r="r" b="b"/>
                <a:pathLst>
                  <a:path w="1672" h="2749" extrusionOk="0">
                    <a:moveTo>
                      <a:pt x="1299" y="0"/>
                    </a:moveTo>
                    <a:lnTo>
                      <a:pt x="1" y="2555"/>
                    </a:lnTo>
                    <a:lnTo>
                      <a:pt x="373" y="2748"/>
                    </a:lnTo>
                    <a:lnTo>
                      <a:pt x="1672" y="194"/>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7100275" y="1361575"/>
                <a:ext cx="41800" cy="68725"/>
              </a:xfrm>
              <a:custGeom>
                <a:avLst/>
                <a:gdLst/>
                <a:ahLst/>
                <a:cxnLst/>
                <a:rect l="l" t="t" r="r" b="b"/>
                <a:pathLst>
                  <a:path w="1672" h="2749" extrusionOk="0">
                    <a:moveTo>
                      <a:pt x="1299" y="0"/>
                    </a:moveTo>
                    <a:lnTo>
                      <a:pt x="1" y="2555"/>
                    </a:lnTo>
                    <a:lnTo>
                      <a:pt x="374" y="2748"/>
                    </a:lnTo>
                    <a:lnTo>
                      <a:pt x="1672"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7072675" y="1347400"/>
                <a:ext cx="41450" cy="68750"/>
              </a:xfrm>
              <a:custGeom>
                <a:avLst/>
                <a:gdLst/>
                <a:ahLst/>
                <a:cxnLst/>
                <a:rect l="l" t="t" r="r" b="b"/>
                <a:pathLst>
                  <a:path w="1658" h="2750" extrusionOk="0">
                    <a:moveTo>
                      <a:pt x="1284" y="1"/>
                    </a:moveTo>
                    <a:lnTo>
                      <a:pt x="0" y="2556"/>
                    </a:lnTo>
                    <a:lnTo>
                      <a:pt x="373" y="2749"/>
                    </a:lnTo>
                    <a:lnTo>
                      <a:pt x="1657" y="194"/>
                    </a:lnTo>
                    <a:lnTo>
                      <a:pt x="1284"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7044700" y="1333250"/>
                <a:ext cx="41450" cy="68725"/>
              </a:xfrm>
              <a:custGeom>
                <a:avLst/>
                <a:gdLst/>
                <a:ahLst/>
                <a:cxnLst/>
                <a:rect l="l" t="t" r="r" b="b"/>
                <a:pathLst>
                  <a:path w="1658" h="2749" extrusionOk="0">
                    <a:moveTo>
                      <a:pt x="1285" y="1"/>
                    </a:moveTo>
                    <a:lnTo>
                      <a:pt x="1" y="2556"/>
                    </a:lnTo>
                    <a:lnTo>
                      <a:pt x="373" y="2749"/>
                    </a:lnTo>
                    <a:lnTo>
                      <a:pt x="1658" y="180"/>
                    </a:lnTo>
                    <a:lnTo>
                      <a:pt x="1285"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7016750" y="1319100"/>
                <a:ext cx="41775" cy="68375"/>
              </a:xfrm>
              <a:custGeom>
                <a:avLst/>
                <a:gdLst/>
                <a:ahLst/>
                <a:cxnLst/>
                <a:rect l="l" t="t" r="r" b="b"/>
                <a:pathLst>
                  <a:path w="1671" h="2735" extrusionOk="0">
                    <a:moveTo>
                      <a:pt x="1298" y="1"/>
                    </a:moveTo>
                    <a:lnTo>
                      <a:pt x="0" y="2555"/>
                    </a:lnTo>
                    <a:lnTo>
                      <a:pt x="373" y="2735"/>
                    </a:lnTo>
                    <a:lnTo>
                      <a:pt x="1671" y="180"/>
                    </a:lnTo>
                    <a:lnTo>
                      <a:pt x="1298" y="1"/>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6988775" y="1304950"/>
                <a:ext cx="41800" cy="68375"/>
              </a:xfrm>
              <a:custGeom>
                <a:avLst/>
                <a:gdLst/>
                <a:ahLst/>
                <a:cxnLst/>
                <a:rect l="l" t="t" r="r" b="b"/>
                <a:pathLst>
                  <a:path w="1672" h="2735" extrusionOk="0">
                    <a:moveTo>
                      <a:pt x="1299" y="0"/>
                    </a:moveTo>
                    <a:lnTo>
                      <a:pt x="0" y="2555"/>
                    </a:lnTo>
                    <a:lnTo>
                      <a:pt x="373" y="2735"/>
                    </a:lnTo>
                    <a:lnTo>
                      <a:pt x="1671"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6960800" y="1290800"/>
                <a:ext cx="41800" cy="68725"/>
              </a:xfrm>
              <a:custGeom>
                <a:avLst/>
                <a:gdLst/>
                <a:ahLst/>
                <a:cxnLst/>
                <a:rect l="l" t="t" r="r" b="b"/>
                <a:pathLst>
                  <a:path w="1672" h="2749" extrusionOk="0">
                    <a:moveTo>
                      <a:pt x="1299" y="0"/>
                    </a:moveTo>
                    <a:lnTo>
                      <a:pt x="1" y="2555"/>
                    </a:lnTo>
                    <a:lnTo>
                      <a:pt x="374" y="2748"/>
                    </a:lnTo>
                    <a:lnTo>
                      <a:pt x="1672" y="180"/>
                    </a:lnTo>
                    <a:lnTo>
                      <a:pt x="1299" y="0"/>
                    </a:lnTo>
                    <a:close/>
                  </a:path>
                </a:pathLst>
              </a:custGeom>
              <a:solidFill>
                <a:srgbClr val="5596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6447775" y="1061900"/>
                <a:ext cx="510300" cy="364950"/>
              </a:xfrm>
              <a:custGeom>
                <a:avLst/>
                <a:gdLst/>
                <a:ahLst/>
                <a:cxnLst/>
                <a:rect l="l" t="t" r="r" b="b"/>
                <a:pathLst>
                  <a:path w="20412" h="14598" extrusionOk="0">
                    <a:moveTo>
                      <a:pt x="3149" y="760"/>
                    </a:moveTo>
                    <a:lnTo>
                      <a:pt x="19652" y="9129"/>
                    </a:lnTo>
                    <a:lnTo>
                      <a:pt x="17263" y="13824"/>
                    </a:lnTo>
                    <a:lnTo>
                      <a:pt x="774" y="5455"/>
                    </a:lnTo>
                    <a:lnTo>
                      <a:pt x="3149" y="760"/>
                    </a:lnTo>
                    <a:close/>
                    <a:moveTo>
                      <a:pt x="2901" y="0"/>
                    </a:moveTo>
                    <a:lnTo>
                      <a:pt x="1" y="5704"/>
                    </a:lnTo>
                    <a:lnTo>
                      <a:pt x="17511" y="14597"/>
                    </a:lnTo>
                    <a:lnTo>
                      <a:pt x="20411" y="8880"/>
                    </a:lnTo>
                    <a:lnTo>
                      <a:pt x="290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8101800" y="1951850"/>
                <a:ext cx="327350" cy="168575"/>
              </a:xfrm>
              <a:custGeom>
                <a:avLst/>
                <a:gdLst/>
                <a:ahLst/>
                <a:cxnLst/>
                <a:rect l="l" t="t" r="r" b="b"/>
                <a:pathLst>
                  <a:path w="13094" h="6743" extrusionOk="0">
                    <a:moveTo>
                      <a:pt x="375" y="1"/>
                    </a:moveTo>
                    <a:cubicBezTo>
                      <a:pt x="114" y="1"/>
                      <a:pt x="1" y="369"/>
                      <a:pt x="250" y="501"/>
                    </a:cubicBezTo>
                    <a:lnTo>
                      <a:pt x="13093" y="6743"/>
                    </a:lnTo>
                    <a:lnTo>
                      <a:pt x="499" y="73"/>
                    </a:lnTo>
                    <a:cubicBezTo>
                      <a:pt x="471" y="59"/>
                      <a:pt x="458" y="17"/>
                      <a:pt x="416" y="4"/>
                    </a:cubicBezTo>
                    <a:cubicBezTo>
                      <a:pt x="402" y="2"/>
                      <a:pt x="388" y="1"/>
                      <a:pt x="375" y="1"/>
                    </a:cubicBezTo>
                    <a:close/>
                  </a:path>
                </a:pathLst>
              </a:custGeom>
              <a:solidFill>
                <a:srgbClr val="232E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7045750" y="1461125"/>
                <a:ext cx="828950" cy="442625"/>
              </a:xfrm>
              <a:custGeom>
                <a:avLst/>
                <a:gdLst/>
                <a:ahLst/>
                <a:cxnLst/>
                <a:rect l="l" t="t" r="r" b="b"/>
                <a:pathLst>
                  <a:path w="33158" h="17705" extrusionOk="0">
                    <a:moveTo>
                      <a:pt x="630" y="0"/>
                    </a:moveTo>
                    <a:cubicBezTo>
                      <a:pt x="615" y="0"/>
                      <a:pt x="602" y="7"/>
                      <a:pt x="594" y="23"/>
                    </a:cubicBezTo>
                    <a:lnTo>
                      <a:pt x="14" y="1169"/>
                    </a:lnTo>
                    <a:cubicBezTo>
                      <a:pt x="0" y="1197"/>
                      <a:pt x="14" y="1224"/>
                      <a:pt x="41" y="1238"/>
                    </a:cubicBezTo>
                    <a:lnTo>
                      <a:pt x="32494" y="17699"/>
                    </a:lnTo>
                    <a:cubicBezTo>
                      <a:pt x="32502" y="17703"/>
                      <a:pt x="32509" y="17705"/>
                      <a:pt x="32516" y="17705"/>
                    </a:cubicBezTo>
                    <a:cubicBezTo>
                      <a:pt x="32536" y="17705"/>
                      <a:pt x="32553" y="17692"/>
                      <a:pt x="32563" y="17672"/>
                    </a:cubicBezTo>
                    <a:lnTo>
                      <a:pt x="33143" y="16525"/>
                    </a:lnTo>
                    <a:cubicBezTo>
                      <a:pt x="33157" y="16512"/>
                      <a:pt x="33143" y="16484"/>
                      <a:pt x="33129" y="16470"/>
                    </a:cubicBezTo>
                    <a:lnTo>
                      <a:pt x="663" y="9"/>
                    </a:lnTo>
                    <a:cubicBezTo>
                      <a:pt x="651" y="3"/>
                      <a:pt x="640" y="0"/>
                      <a:pt x="630" y="0"/>
                    </a:cubicBezTo>
                    <a:close/>
                  </a:path>
                </a:pathLst>
              </a:custGeom>
              <a:solidFill>
                <a:srgbClr val="72A9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5" name="Google Shape;635;p36"/>
            <p:cNvSpPr/>
            <p:nvPr/>
          </p:nvSpPr>
          <p:spPr>
            <a:xfrm>
              <a:off x="5152664" y="3314649"/>
              <a:ext cx="126850" cy="126542"/>
            </a:xfrm>
            <a:custGeom>
              <a:avLst/>
              <a:gdLst/>
              <a:ahLst/>
              <a:cxnLst/>
              <a:rect l="l" t="t" r="r" b="b"/>
              <a:pathLst>
                <a:path w="5345" h="5332" extrusionOk="0">
                  <a:moveTo>
                    <a:pt x="1920" y="1"/>
                  </a:moveTo>
                  <a:lnTo>
                    <a:pt x="1920" y="1906"/>
                  </a:lnTo>
                  <a:lnTo>
                    <a:pt x="0" y="1906"/>
                  </a:lnTo>
                  <a:lnTo>
                    <a:pt x="0" y="3425"/>
                  </a:lnTo>
                  <a:lnTo>
                    <a:pt x="1920" y="3425"/>
                  </a:lnTo>
                  <a:lnTo>
                    <a:pt x="1920" y="5331"/>
                  </a:lnTo>
                  <a:lnTo>
                    <a:pt x="3425" y="5331"/>
                  </a:lnTo>
                  <a:lnTo>
                    <a:pt x="3425" y="3425"/>
                  </a:lnTo>
                  <a:lnTo>
                    <a:pt x="5345" y="3425"/>
                  </a:lnTo>
                  <a:lnTo>
                    <a:pt x="5345" y="1906"/>
                  </a:lnTo>
                  <a:lnTo>
                    <a:pt x="3425" y="1906"/>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4795898" y="1325803"/>
              <a:ext cx="126874" cy="126874"/>
            </a:xfrm>
            <a:custGeom>
              <a:avLst/>
              <a:gdLst/>
              <a:ahLst/>
              <a:cxnLst/>
              <a:rect l="l" t="t" r="r" b="b"/>
              <a:pathLst>
                <a:path w="5346" h="5346" extrusionOk="0">
                  <a:moveTo>
                    <a:pt x="1920" y="1"/>
                  </a:moveTo>
                  <a:lnTo>
                    <a:pt x="1920" y="1921"/>
                  </a:lnTo>
                  <a:lnTo>
                    <a:pt x="1" y="1921"/>
                  </a:lnTo>
                  <a:lnTo>
                    <a:pt x="1" y="3426"/>
                  </a:lnTo>
                  <a:lnTo>
                    <a:pt x="1920" y="3426"/>
                  </a:lnTo>
                  <a:lnTo>
                    <a:pt x="1920" y="5345"/>
                  </a:lnTo>
                  <a:lnTo>
                    <a:pt x="3425" y="5345"/>
                  </a:lnTo>
                  <a:lnTo>
                    <a:pt x="3425" y="3426"/>
                  </a:lnTo>
                  <a:lnTo>
                    <a:pt x="5345" y="3426"/>
                  </a:lnTo>
                  <a:lnTo>
                    <a:pt x="5345" y="1921"/>
                  </a:lnTo>
                  <a:lnTo>
                    <a:pt x="3425" y="1921"/>
                  </a:lnTo>
                  <a:lnTo>
                    <a:pt x="342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3718528" y="2465139"/>
              <a:ext cx="126850" cy="126850"/>
            </a:xfrm>
            <a:custGeom>
              <a:avLst/>
              <a:gdLst/>
              <a:ahLst/>
              <a:cxnLst/>
              <a:rect l="l" t="t" r="r" b="b"/>
              <a:pathLst>
                <a:path w="5345" h="5345" extrusionOk="0">
                  <a:moveTo>
                    <a:pt x="1920" y="0"/>
                  </a:moveTo>
                  <a:lnTo>
                    <a:pt x="1920" y="1906"/>
                  </a:lnTo>
                  <a:lnTo>
                    <a:pt x="0" y="1906"/>
                  </a:lnTo>
                  <a:lnTo>
                    <a:pt x="0" y="3425"/>
                  </a:lnTo>
                  <a:lnTo>
                    <a:pt x="1920" y="3425"/>
                  </a:lnTo>
                  <a:lnTo>
                    <a:pt x="1920" y="5345"/>
                  </a:lnTo>
                  <a:lnTo>
                    <a:pt x="3439" y="5345"/>
                  </a:lnTo>
                  <a:lnTo>
                    <a:pt x="3439" y="3425"/>
                  </a:lnTo>
                  <a:lnTo>
                    <a:pt x="5344" y="3425"/>
                  </a:lnTo>
                  <a:lnTo>
                    <a:pt x="5344" y="1906"/>
                  </a:lnTo>
                  <a:lnTo>
                    <a:pt x="3439" y="1906"/>
                  </a:lnTo>
                  <a:lnTo>
                    <a:pt x="3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5" name="Google Shape;605;p36">
            <a:extLst>
              <a:ext uri="{C183D7F6-B498-43B3-948B-1728B52AA6E4}">
                <adec:decorative xmlns:adec="http://schemas.microsoft.com/office/drawing/2017/decorative" val="1"/>
              </a:ext>
            </a:extLst>
          </p:cNvPr>
          <p:cNvSpPr txBox="1">
            <a:spLocks noGrp="1"/>
          </p:cNvSpPr>
          <p:nvPr>
            <p:ph type="subTitle" idx="8"/>
          </p:nvPr>
        </p:nvSpPr>
        <p:spPr>
          <a:xfrm flipH="1">
            <a:off x="3110073" y="1715250"/>
            <a:ext cx="5237400" cy="725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Each group works together to create collaborative questions to ask the </a:t>
            </a:r>
            <a:r>
              <a:rPr lang="en">
                <a:solidFill>
                  <a:schemeClr val="accent4"/>
                </a:solidFill>
              </a:rPr>
              <a:t>expert(s)</a:t>
            </a:r>
            <a:r>
              <a:rPr lang="en"/>
              <a:t>.</a:t>
            </a:r>
            <a:endParaRPr/>
          </a:p>
        </p:txBody>
      </p:sp>
      <p:sp>
        <p:nvSpPr>
          <p:cNvPr id="607" name="Google Shape;607;p36">
            <a:extLst>
              <a:ext uri="{C183D7F6-B498-43B3-948B-1728B52AA6E4}">
                <adec:decorative xmlns:adec="http://schemas.microsoft.com/office/drawing/2017/decorative" val="1"/>
              </a:ext>
            </a:extLst>
          </p:cNvPr>
          <p:cNvSpPr txBox="1">
            <a:spLocks noGrp="1"/>
          </p:cNvSpPr>
          <p:nvPr>
            <p:ph type="title" idx="13"/>
          </p:nvPr>
        </p:nvSpPr>
        <p:spPr>
          <a:xfrm flipH="1">
            <a:off x="3110073" y="2221575"/>
            <a:ext cx="180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OPEN FORUM</a:t>
            </a:r>
            <a:endParaRPr/>
          </a:p>
        </p:txBody>
      </p:sp>
      <p:sp>
        <p:nvSpPr>
          <p:cNvPr id="608" name="Google Shape;608;p36">
            <a:extLst>
              <a:ext uri="{C183D7F6-B498-43B3-948B-1728B52AA6E4}">
                <adec:decorative xmlns:adec="http://schemas.microsoft.com/office/drawing/2017/decorative" val="1"/>
              </a:ext>
            </a:extLst>
          </p:cNvPr>
          <p:cNvSpPr txBox="1">
            <a:spLocks noGrp="1"/>
          </p:cNvSpPr>
          <p:nvPr>
            <p:ph type="subTitle" idx="14"/>
          </p:nvPr>
        </p:nvSpPr>
        <p:spPr>
          <a:xfrm flipH="1">
            <a:off x="3110150" y="2659725"/>
            <a:ext cx="5577300" cy="725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One group member from each table shares their group’s question and the expert(s) will respond to them collectively.</a:t>
            </a:r>
            <a:endParaRPr>
              <a:solidFill>
                <a:schemeClr val="dk1"/>
              </a:solidFill>
            </a:endParaRPr>
          </a:p>
        </p:txBody>
      </p:sp>
      <p:sp>
        <p:nvSpPr>
          <p:cNvPr id="606" name="Google Shape;606;p36">
            <a:extLst>
              <a:ext uri="{C183D7F6-B498-43B3-948B-1728B52AA6E4}">
                <adec:decorative xmlns:adec="http://schemas.microsoft.com/office/drawing/2017/decorative" val="1"/>
              </a:ext>
            </a:extLst>
          </p:cNvPr>
          <p:cNvSpPr txBox="1">
            <a:spLocks noGrp="1"/>
          </p:cNvSpPr>
          <p:nvPr>
            <p:ph type="title" idx="9"/>
          </p:nvPr>
        </p:nvSpPr>
        <p:spPr>
          <a:xfrm flipH="1">
            <a:off x="2461601" y="1006850"/>
            <a:ext cx="375000" cy="646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solidFill>
                  <a:srgbClr val="D98A23"/>
                </a:solidFill>
              </a:rPr>
              <a:t>3</a:t>
            </a:r>
            <a:endParaRPr>
              <a:solidFill>
                <a:srgbClr val="D98A23"/>
              </a:solidFill>
            </a:endParaRPr>
          </a:p>
        </p:txBody>
      </p:sp>
      <p:grpSp>
        <p:nvGrpSpPr>
          <p:cNvPr id="600" name="Google Shape;600;p36">
            <a:extLst>
              <a:ext uri="{C183D7F6-B498-43B3-948B-1728B52AA6E4}">
                <adec:decorative xmlns:adec="http://schemas.microsoft.com/office/drawing/2017/decorative" val="1"/>
              </a:ext>
            </a:extLst>
          </p:cNvPr>
          <p:cNvGrpSpPr/>
          <p:nvPr/>
        </p:nvGrpSpPr>
        <p:grpSpPr>
          <a:xfrm flipH="1">
            <a:off x="2270218" y="993986"/>
            <a:ext cx="757755" cy="672247"/>
            <a:chOff x="2392808" y="880573"/>
            <a:chExt cx="757755" cy="672247"/>
          </a:xfrm>
        </p:grpSpPr>
        <p:sp>
          <p:nvSpPr>
            <p:cNvPr id="601" name="Google Shape;601;p36"/>
            <p:cNvSpPr/>
            <p:nvPr/>
          </p:nvSpPr>
          <p:spPr>
            <a:xfrm>
              <a:off x="2392808" y="880573"/>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2676957" y="942206"/>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4" name="Google Shape;604;p36">
            <a:extLst>
              <a:ext uri="{C183D7F6-B498-43B3-948B-1728B52AA6E4}">
                <adec:decorative xmlns:adec="http://schemas.microsoft.com/office/drawing/2017/decorative" val="1"/>
              </a:ext>
            </a:extLst>
          </p:cNvPr>
          <p:cNvSpPr txBox="1">
            <a:spLocks noGrp="1"/>
          </p:cNvSpPr>
          <p:nvPr>
            <p:ph type="title" idx="7"/>
          </p:nvPr>
        </p:nvSpPr>
        <p:spPr>
          <a:xfrm flipH="1">
            <a:off x="3110077" y="1043750"/>
            <a:ext cx="4580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FORMING COLLABORATIVE QUESTIONS</a:t>
            </a:r>
            <a:endParaRPr/>
          </a:p>
        </p:txBody>
      </p:sp>
      <p:sp>
        <p:nvSpPr>
          <p:cNvPr id="609" name="Google Shape;609;p36">
            <a:extLst>
              <a:ext uri="{C183D7F6-B498-43B3-948B-1728B52AA6E4}">
                <adec:decorative xmlns:adec="http://schemas.microsoft.com/office/drawing/2017/decorative" val="1"/>
              </a:ext>
            </a:extLst>
          </p:cNvPr>
          <p:cNvSpPr txBox="1">
            <a:spLocks noGrp="1"/>
          </p:cNvSpPr>
          <p:nvPr>
            <p:ph type="title" idx="15"/>
          </p:nvPr>
        </p:nvSpPr>
        <p:spPr>
          <a:xfrm flipH="1">
            <a:off x="2354957" y="2184663"/>
            <a:ext cx="5883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D98A23"/>
                </a:solidFill>
              </a:rPr>
              <a:t>4</a:t>
            </a:r>
            <a:endParaRPr>
              <a:solidFill>
                <a:srgbClr val="D98A23"/>
              </a:solidFill>
            </a:endParaRPr>
          </a:p>
        </p:txBody>
      </p:sp>
      <p:grpSp>
        <p:nvGrpSpPr>
          <p:cNvPr id="597" name="Google Shape;597;p36">
            <a:extLst>
              <a:ext uri="{C183D7F6-B498-43B3-948B-1728B52AA6E4}">
                <adec:decorative xmlns:adec="http://schemas.microsoft.com/office/drawing/2017/decorative" val="1"/>
              </a:ext>
            </a:extLst>
          </p:cNvPr>
          <p:cNvGrpSpPr/>
          <p:nvPr/>
        </p:nvGrpSpPr>
        <p:grpSpPr>
          <a:xfrm flipH="1">
            <a:off x="2270218" y="2171783"/>
            <a:ext cx="757755" cy="672247"/>
            <a:chOff x="2392808" y="880573"/>
            <a:chExt cx="757755" cy="672247"/>
          </a:xfrm>
        </p:grpSpPr>
        <p:sp>
          <p:nvSpPr>
            <p:cNvPr id="598" name="Google Shape;598;p36"/>
            <p:cNvSpPr/>
            <p:nvPr/>
          </p:nvSpPr>
          <p:spPr>
            <a:xfrm>
              <a:off x="2392808" y="880573"/>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2676957" y="942206"/>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8" name="Google Shape;638;p36">
            <a:extLst>
              <a:ext uri="{C183D7F6-B498-43B3-948B-1728B52AA6E4}">
                <adec:decorative xmlns:adec="http://schemas.microsoft.com/office/drawing/2017/decorative" val="1"/>
              </a:ext>
            </a:extLst>
          </p:cNvPr>
          <p:cNvGrpSpPr/>
          <p:nvPr/>
        </p:nvGrpSpPr>
        <p:grpSpPr>
          <a:xfrm flipH="1">
            <a:off x="2270218" y="3420208"/>
            <a:ext cx="757755" cy="672247"/>
            <a:chOff x="2392808" y="880573"/>
            <a:chExt cx="757755" cy="672247"/>
          </a:xfrm>
        </p:grpSpPr>
        <p:sp>
          <p:nvSpPr>
            <p:cNvPr id="639" name="Google Shape;639;p36"/>
            <p:cNvSpPr/>
            <p:nvPr/>
          </p:nvSpPr>
          <p:spPr>
            <a:xfrm>
              <a:off x="2392808" y="880573"/>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2676957" y="942206"/>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1" name="Google Shape;641;p36">
            <a:extLst>
              <a:ext uri="{C183D7F6-B498-43B3-948B-1728B52AA6E4}">
                <adec:decorative xmlns:adec="http://schemas.microsoft.com/office/drawing/2017/decorative" val="1"/>
              </a:ext>
            </a:extLst>
          </p:cNvPr>
          <p:cNvSpPr txBox="1">
            <a:spLocks noGrp="1"/>
          </p:cNvSpPr>
          <p:nvPr>
            <p:ph type="title" idx="15"/>
          </p:nvPr>
        </p:nvSpPr>
        <p:spPr>
          <a:xfrm flipH="1">
            <a:off x="2354957" y="3433063"/>
            <a:ext cx="588300" cy="646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D98A23"/>
                </a:solidFill>
              </a:rPr>
              <a:t>5</a:t>
            </a:r>
            <a:endParaRPr>
              <a:solidFill>
                <a:srgbClr val="D98A23"/>
              </a:solidFill>
            </a:endParaRPr>
          </a:p>
        </p:txBody>
      </p:sp>
      <p:sp>
        <p:nvSpPr>
          <p:cNvPr id="642" name="Google Shape;642;p36">
            <a:extLst>
              <a:ext uri="{C183D7F6-B498-43B3-948B-1728B52AA6E4}">
                <adec:decorative xmlns:adec="http://schemas.microsoft.com/office/drawing/2017/decorative" val="1"/>
              </a:ext>
            </a:extLst>
          </p:cNvPr>
          <p:cNvSpPr txBox="1">
            <a:spLocks noGrp="1"/>
          </p:cNvSpPr>
          <p:nvPr>
            <p:ph type="title" idx="13"/>
          </p:nvPr>
        </p:nvSpPr>
        <p:spPr>
          <a:xfrm flipH="1">
            <a:off x="3110073" y="3469975"/>
            <a:ext cx="1805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TAKEAWAYS</a:t>
            </a:r>
            <a:endParaRPr/>
          </a:p>
        </p:txBody>
      </p:sp>
      <p:sp>
        <p:nvSpPr>
          <p:cNvPr id="643" name="Google Shape;643;p36"/>
          <p:cNvSpPr txBox="1"/>
          <p:nvPr/>
        </p:nvSpPr>
        <p:spPr>
          <a:xfrm>
            <a:off x="3140575" y="3836725"/>
            <a:ext cx="52902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1200"/>
              </a:spcAft>
              <a:buNone/>
            </a:pPr>
            <a:r>
              <a:rPr lang="en" sz="1600">
                <a:solidFill>
                  <a:schemeClr val="accent4"/>
                </a:solidFill>
                <a:latin typeface="Roboto Condensed"/>
                <a:ea typeface="Roboto Condensed"/>
                <a:cs typeface="Roboto Condensed"/>
                <a:sym typeface="Roboto Condensed"/>
              </a:rPr>
              <a:t>Individuals reflect on their takeaways. What did we learn about conversations? About the topic we discussed? About ourselves?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47"/>
        <p:cNvGrpSpPr/>
        <p:nvPr/>
      </p:nvGrpSpPr>
      <p:grpSpPr>
        <a:xfrm>
          <a:off x="0" y="0"/>
          <a:ext cx="0" cy="0"/>
          <a:chOff x="0" y="0"/>
          <a:chExt cx="0" cy="0"/>
        </a:xfrm>
      </p:grpSpPr>
      <p:sp>
        <p:nvSpPr>
          <p:cNvPr id="648" name="Google Shape;648;p37"/>
          <p:cNvSpPr txBox="1">
            <a:spLocks noGrp="1"/>
          </p:cNvSpPr>
          <p:nvPr>
            <p:ph type="title" idx="2"/>
          </p:nvPr>
        </p:nvSpPr>
        <p:spPr>
          <a:xfrm>
            <a:off x="435175" y="1600800"/>
            <a:ext cx="3769500" cy="245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Review the article(s) briefly.</a:t>
            </a:r>
            <a:endParaRPr/>
          </a:p>
          <a:p>
            <a:pPr marL="0" lvl="0" indent="0" algn="l" rtl="0">
              <a:spcBef>
                <a:spcPts val="1000"/>
              </a:spcBef>
              <a:spcAft>
                <a:spcPts val="0"/>
              </a:spcAft>
              <a:buNone/>
            </a:pPr>
            <a:r>
              <a:rPr lang="en"/>
              <a:t>Look at the question and reflect.</a:t>
            </a:r>
            <a:endParaRPr/>
          </a:p>
          <a:p>
            <a:pPr marL="0" lvl="0" indent="0" algn="l" rtl="0">
              <a:spcBef>
                <a:spcPts val="1000"/>
              </a:spcBef>
              <a:spcAft>
                <a:spcPts val="1000"/>
              </a:spcAft>
              <a:buNone/>
            </a:pPr>
            <a:r>
              <a:rPr lang="en"/>
              <a:t>Each person shares their thoughts </a:t>
            </a:r>
            <a:r>
              <a:rPr lang="en">
                <a:solidFill>
                  <a:schemeClr val="dk1"/>
                </a:solidFill>
              </a:rPr>
              <a:t>(1 min)</a:t>
            </a:r>
            <a:r>
              <a:rPr lang="en"/>
              <a:t> uninterrupted.</a:t>
            </a:r>
            <a:endParaRPr/>
          </a:p>
        </p:txBody>
      </p:sp>
      <p:grpSp>
        <p:nvGrpSpPr>
          <p:cNvPr id="651" name="Google Shape;651;p37">
            <a:extLst>
              <a:ext uri="{C183D7F6-B498-43B3-948B-1728B52AA6E4}">
                <adec:decorative xmlns:adec="http://schemas.microsoft.com/office/drawing/2017/decorative" val="1"/>
              </a:ext>
            </a:extLst>
          </p:cNvPr>
          <p:cNvGrpSpPr/>
          <p:nvPr/>
        </p:nvGrpSpPr>
        <p:grpSpPr>
          <a:xfrm>
            <a:off x="4978993" y="100838"/>
            <a:ext cx="893214" cy="792420"/>
            <a:chOff x="1509056" y="1528501"/>
            <a:chExt cx="893214" cy="792420"/>
          </a:xfrm>
        </p:grpSpPr>
        <p:sp>
          <p:nvSpPr>
            <p:cNvPr id="652" name="Google Shape;652;p37"/>
            <p:cNvSpPr/>
            <p:nvPr/>
          </p:nvSpPr>
          <p:spPr>
            <a:xfrm>
              <a:off x="1509056" y="1528501"/>
              <a:ext cx="893214" cy="792420"/>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7"/>
            <p:cNvSpPr/>
            <p:nvPr/>
          </p:nvSpPr>
          <p:spPr>
            <a:xfrm>
              <a:off x="1845968" y="1601152"/>
              <a:ext cx="447768" cy="60308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324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4" name="Google Shape;654;p37"/>
          <p:cNvSpPr txBox="1">
            <a:spLocks noGrp="1"/>
          </p:cNvSpPr>
          <p:nvPr>
            <p:ph type="title"/>
          </p:nvPr>
        </p:nvSpPr>
        <p:spPr>
          <a:xfrm>
            <a:off x="3271788" y="210700"/>
            <a:ext cx="203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ROUND</a:t>
            </a:r>
            <a:endParaRPr/>
          </a:p>
        </p:txBody>
      </p:sp>
      <p:sp>
        <p:nvSpPr>
          <p:cNvPr id="655" name="Google Shape;655;p37"/>
          <p:cNvSpPr txBox="1"/>
          <p:nvPr/>
        </p:nvSpPr>
        <p:spPr>
          <a:xfrm>
            <a:off x="5046100" y="58438"/>
            <a:ext cx="759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4500" b="1">
                <a:solidFill>
                  <a:schemeClr val="accent5"/>
                </a:solidFill>
                <a:latin typeface="Alegreya Sans SC"/>
                <a:ea typeface="Alegreya Sans SC"/>
                <a:cs typeface="Alegreya Sans SC"/>
                <a:sym typeface="Alegreya Sans SC"/>
              </a:rPr>
              <a:t>1</a:t>
            </a:r>
            <a:endParaRPr sz="2300">
              <a:latin typeface="Roboto Condensed"/>
              <a:ea typeface="Roboto Condensed"/>
              <a:cs typeface="Roboto Condensed"/>
              <a:sym typeface="Roboto Condensed"/>
            </a:endParaRPr>
          </a:p>
        </p:txBody>
      </p:sp>
      <p:cxnSp>
        <p:nvCxnSpPr>
          <p:cNvPr id="650" name="Google Shape;650;p37">
            <a:extLst>
              <a:ext uri="{C183D7F6-B498-43B3-948B-1728B52AA6E4}">
                <adec:decorative xmlns:adec="http://schemas.microsoft.com/office/drawing/2017/decorative" val="1"/>
              </a:ext>
            </a:extLst>
          </p:cNvPr>
          <p:cNvCxnSpPr/>
          <p:nvPr/>
        </p:nvCxnSpPr>
        <p:spPr>
          <a:xfrm>
            <a:off x="4494325" y="1600800"/>
            <a:ext cx="30000" cy="2314200"/>
          </a:xfrm>
          <a:prstGeom prst="straightConnector1">
            <a:avLst/>
          </a:prstGeom>
          <a:noFill/>
          <a:ln w="38100" cap="flat" cmpd="sng">
            <a:solidFill>
              <a:schemeClr val="lt2"/>
            </a:solidFill>
            <a:prstDash val="solid"/>
            <a:round/>
            <a:headEnd type="none" w="med" len="med"/>
            <a:tailEnd type="none" w="med" len="med"/>
          </a:ln>
        </p:spPr>
      </p:cxnSp>
      <p:sp>
        <p:nvSpPr>
          <p:cNvPr id="649" name="Google Shape;649;p37"/>
          <p:cNvSpPr txBox="1">
            <a:spLocks noGrp="1"/>
          </p:cNvSpPr>
          <p:nvPr>
            <p:ph type="title" idx="2"/>
          </p:nvPr>
        </p:nvSpPr>
        <p:spPr>
          <a:xfrm>
            <a:off x="4952050" y="1600800"/>
            <a:ext cx="3769500" cy="24540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r>
              <a:rPr lang="en"/>
              <a:t>Articles:</a:t>
            </a:r>
            <a:endParaRPr/>
          </a:p>
          <a:p>
            <a:pPr marL="457200" lvl="0" indent="-361950" algn="just" rtl="0">
              <a:spcBef>
                <a:spcPts val="1000"/>
              </a:spcBef>
              <a:spcAft>
                <a:spcPts val="0"/>
              </a:spcAft>
              <a:buClr>
                <a:schemeClr val="accent5"/>
              </a:buClr>
              <a:buSzPts val="2100"/>
              <a:buChar char="●"/>
            </a:pPr>
            <a:r>
              <a:rPr lang="en" u="sng">
                <a:solidFill>
                  <a:schemeClr val="accent5"/>
                </a:solidFill>
                <a:highlight>
                  <a:schemeClr val="accent4"/>
                </a:highlight>
                <a:hlinkClick r:id="rId3">
                  <a:extLst>
                    <a:ext uri="{A12FA001-AC4F-418D-AE19-62706E023703}">
                      <ahyp:hlinkClr xmlns:ahyp="http://schemas.microsoft.com/office/drawing/2018/hyperlinkcolor" val="tx"/>
                    </a:ext>
                  </a:extLst>
                </a:hlinkClick>
              </a:rPr>
              <a:t>“</a:t>
            </a:r>
            <a:r>
              <a:rPr lang="en" u="sng">
                <a:solidFill>
                  <a:schemeClr val="accent5"/>
                </a:solidFill>
                <a:highlight>
                  <a:schemeClr val="accent4"/>
                </a:highlight>
                <a:hlinkClick r:id="rId3">
                  <a:extLst>
                    <a:ext uri="{A12FA001-AC4F-418D-AE19-62706E023703}">
                      <ahyp:hlinkClr xmlns:ahyp="http://schemas.microsoft.com/office/drawing/2018/hyperlinkcolor" val="tx"/>
                    </a:ext>
                  </a:extLst>
                </a:hlinkClick>
              </a:rPr>
              <a:t>Notes from the Field: Measles Outbreak --- Indiana, June--July 2011”</a:t>
            </a:r>
            <a:endParaRPr>
              <a:solidFill>
                <a:schemeClr val="accent5"/>
              </a:solidFill>
              <a:highlight>
                <a:schemeClr val="accent4"/>
              </a:highlight>
            </a:endParaRPr>
          </a:p>
          <a:p>
            <a:pPr marL="457200" lvl="0" indent="-361950" algn="just" rtl="0">
              <a:spcBef>
                <a:spcPts val="1000"/>
              </a:spcBef>
              <a:spcAft>
                <a:spcPts val="1000"/>
              </a:spcAft>
              <a:buClr>
                <a:schemeClr val="accent5"/>
              </a:buClr>
              <a:buSzPts val="2100"/>
              <a:buChar char="●"/>
            </a:pPr>
            <a:r>
              <a:rPr lang="en" u="sng">
                <a:solidFill>
                  <a:schemeClr val="accent5"/>
                </a:solidFill>
                <a:highlight>
                  <a:schemeClr val="accent4"/>
                </a:highlight>
                <a:hlinkClick r:id="rId4">
                  <a:extLst>
                    <a:ext uri="{A12FA001-AC4F-418D-AE19-62706E023703}">
                      <ahyp:hlinkClr xmlns:ahyp="http://schemas.microsoft.com/office/drawing/2018/hyperlinkcolor" val="tx"/>
                    </a:ext>
                  </a:extLst>
                </a:hlinkClick>
              </a:rPr>
              <a:t>“Measles and the modern history of vaccination”</a:t>
            </a:r>
            <a:endParaRPr>
              <a:solidFill>
                <a:schemeClr val="accent5"/>
              </a:solidFill>
              <a:highlight>
                <a:schemeClr val="accent4"/>
              </a:highligh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38"/>
          <p:cNvSpPr txBox="1">
            <a:spLocks noGrp="1"/>
          </p:cNvSpPr>
          <p:nvPr>
            <p:ph type="title"/>
          </p:nvPr>
        </p:nvSpPr>
        <p:spPr>
          <a:xfrm>
            <a:off x="293150" y="2241763"/>
            <a:ext cx="30492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RULES</a:t>
            </a:r>
            <a:endParaRPr/>
          </a:p>
        </p:txBody>
      </p:sp>
      <p:sp>
        <p:nvSpPr>
          <p:cNvPr id="661" name="Google Shape;661;p38"/>
          <p:cNvSpPr txBox="1">
            <a:spLocks noGrp="1"/>
          </p:cNvSpPr>
          <p:nvPr>
            <p:ph type="subTitle" idx="1"/>
          </p:nvPr>
        </p:nvSpPr>
        <p:spPr>
          <a:xfrm>
            <a:off x="3196000" y="654100"/>
            <a:ext cx="5751000" cy="4119900"/>
          </a:xfrm>
          <a:prstGeom prst="rect">
            <a:avLst/>
          </a:prstGeom>
        </p:spPr>
        <p:txBody>
          <a:bodyPr spcFirstLastPara="1" wrap="square" lIns="91425" tIns="91425" rIns="91425" bIns="91425" anchor="t" anchorCtr="0">
            <a:noAutofit/>
          </a:bodyPr>
          <a:lstStyle/>
          <a:p>
            <a:pPr marL="274320" lvl="0" indent="-249237" algn="just" rtl="0">
              <a:spcBef>
                <a:spcPts val="0"/>
              </a:spcBef>
              <a:spcAft>
                <a:spcPts val="0"/>
              </a:spcAft>
              <a:buClr>
                <a:schemeClr val="accent4"/>
              </a:buClr>
              <a:buSzPts val="1900"/>
              <a:buFont typeface="Roboto Condensed"/>
              <a:buChar char="●"/>
            </a:pPr>
            <a:r>
              <a:rPr lang="en" sz="1900">
                <a:solidFill>
                  <a:schemeClr val="accent4"/>
                </a:solidFill>
              </a:rPr>
              <a:t>Be honest</a:t>
            </a:r>
            <a:endParaRPr sz="1900">
              <a:solidFill>
                <a:schemeClr val="accent4"/>
              </a:solidFill>
            </a:endParaRPr>
          </a:p>
          <a:p>
            <a:pPr marL="274320" lvl="0" indent="-249237" algn="just" rtl="0">
              <a:spcBef>
                <a:spcPts val="400"/>
              </a:spcBef>
              <a:spcAft>
                <a:spcPts val="0"/>
              </a:spcAft>
              <a:buClr>
                <a:schemeClr val="accent4"/>
              </a:buClr>
              <a:buSzPts val="1900"/>
              <a:buFont typeface="Roboto Condensed"/>
              <a:buChar char="●"/>
            </a:pPr>
            <a:r>
              <a:rPr lang="en" sz="1900">
                <a:solidFill>
                  <a:schemeClr val="accent4"/>
                </a:solidFill>
              </a:rPr>
              <a:t>Listen, even when you disagree</a:t>
            </a:r>
            <a:endParaRPr sz="1900">
              <a:solidFill>
                <a:schemeClr val="accent4"/>
              </a:solidFill>
            </a:endParaRPr>
          </a:p>
          <a:p>
            <a:pPr marL="274320" lvl="0" indent="-249237" algn="just" rtl="0">
              <a:spcBef>
                <a:spcPts val="400"/>
              </a:spcBef>
              <a:spcAft>
                <a:spcPts val="0"/>
              </a:spcAft>
              <a:buClr>
                <a:schemeClr val="accent4"/>
              </a:buClr>
              <a:buSzPts val="1900"/>
              <a:buFont typeface="Roboto Condensed"/>
              <a:buChar char="●"/>
            </a:pPr>
            <a:r>
              <a:rPr lang="en" sz="1900">
                <a:solidFill>
                  <a:schemeClr val="accent4"/>
                </a:solidFill>
              </a:rPr>
              <a:t>Use “I statements”</a:t>
            </a:r>
            <a:endParaRPr sz="1900">
              <a:solidFill>
                <a:schemeClr val="accent4"/>
              </a:solidFill>
            </a:endParaRPr>
          </a:p>
          <a:p>
            <a:pPr marL="274320" lvl="0" indent="-249237" algn="just" rtl="0">
              <a:lnSpc>
                <a:spcPct val="100000"/>
              </a:lnSpc>
              <a:spcBef>
                <a:spcPts val="400"/>
              </a:spcBef>
              <a:spcAft>
                <a:spcPts val="0"/>
              </a:spcAft>
              <a:buClr>
                <a:schemeClr val="accent4"/>
              </a:buClr>
              <a:buSzPts val="1900"/>
              <a:buFont typeface="Roboto Condensed"/>
              <a:buChar char="●"/>
            </a:pPr>
            <a:r>
              <a:rPr lang="en" sz="1900">
                <a:solidFill>
                  <a:schemeClr val="accent4"/>
                </a:solidFill>
              </a:rPr>
              <a:t>This is not a debate. Allow open and honest engagement.</a:t>
            </a:r>
            <a:endParaRPr sz="1900">
              <a:solidFill>
                <a:schemeClr val="accent4"/>
              </a:solidFill>
            </a:endParaRPr>
          </a:p>
          <a:p>
            <a:pPr marL="548640" lvl="1" indent="-283210" algn="just" rtl="0">
              <a:lnSpc>
                <a:spcPct val="150000"/>
              </a:lnSpc>
              <a:spcBef>
                <a:spcPts val="400"/>
              </a:spcBef>
              <a:spcAft>
                <a:spcPts val="0"/>
              </a:spcAft>
              <a:buClr>
                <a:schemeClr val="accent4"/>
              </a:buClr>
              <a:buSzPts val="1400"/>
              <a:buFont typeface="Roboto Condensed"/>
              <a:buChar char="○"/>
            </a:pPr>
            <a:r>
              <a:rPr lang="en">
                <a:solidFill>
                  <a:schemeClr val="accent4"/>
                </a:solidFill>
              </a:rPr>
              <a:t>DON’T try to change the other person’s opinion</a:t>
            </a:r>
            <a:endParaRPr>
              <a:solidFill>
                <a:schemeClr val="accent4"/>
              </a:solidFill>
            </a:endParaRPr>
          </a:p>
          <a:p>
            <a:pPr marL="548640" lvl="1" indent="-283210" algn="just" rtl="0">
              <a:lnSpc>
                <a:spcPct val="150000"/>
              </a:lnSpc>
              <a:spcBef>
                <a:spcPts val="400"/>
              </a:spcBef>
              <a:spcAft>
                <a:spcPts val="0"/>
              </a:spcAft>
              <a:buClr>
                <a:schemeClr val="accent4"/>
              </a:buClr>
              <a:buSzPts val="1400"/>
              <a:buFont typeface="Roboto Condensed"/>
              <a:buChar char="○"/>
            </a:pPr>
            <a:r>
              <a:rPr lang="en">
                <a:solidFill>
                  <a:schemeClr val="accent4"/>
                </a:solidFill>
              </a:rPr>
              <a:t>DO try to achieve common grounding (acknowledge, clarify, contribute)</a:t>
            </a:r>
            <a:endParaRPr>
              <a:solidFill>
                <a:schemeClr val="accent4"/>
              </a:solidFill>
            </a:endParaRPr>
          </a:p>
          <a:p>
            <a:pPr marL="274320" lvl="0" indent="-249237" algn="just" rtl="0">
              <a:spcBef>
                <a:spcPts val="400"/>
              </a:spcBef>
              <a:spcAft>
                <a:spcPts val="0"/>
              </a:spcAft>
              <a:buClr>
                <a:schemeClr val="accent4"/>
              </a:buClr>
              <a:buSzPts val="1900"/>
              <a:buFont typeface="Roboto Condensed"/>
              <a:buChar char="●"/>
            </a:pPr>
            <a:r>
              <a:rPr lang="en" sz="1900">
                <a:solidFill>
                  <a:schemeClr val="accent4"/>
                </a:solidFill>
              </a:rPr>
              <a:t>Critique the idea, not the person. Conversations are about substance</a:t>
            </a:r>
            <a:endParaRPr sz="1900">
              <a:solidFill>
                <a:schemeClr val="accent4"/>
              </a:solidFill>
            </a:endParaRPr>
          </a:p>
          <a:p>
            <a:pPr marL="274320" lvl="0" indent="-249237" algn="just" rtl="0">
              <a:spcBef>
                <a:spcPts val="400"/>
              </a:spcBef>
              <a:spcAft>
                <a:spcPts val="0"/>
              </a:spcAft>
              <a:buClr>
                <a:schemeClr val="accent4"/>
              </a:buClr>
              <a:buSzPts val="1900"/>
              <a:buFont typeface="Roboto Condensed"/>
              <a:buChar char="●"/>
            </a:pPr>
            <a:r>
              <a:rPr lang="en" sz="1900">
                <a:solidFill>
                  <a:schemeClr val="accent4"/>
                </a:solidFill>
              </a:rPr>
              <a:t>Be adhere of time limit</a:t>
            </a:r>
            <a:endParaRPr sz="1900">
              <a:solidFill>
                <a:schemeClr val="accent4"/>
              </a:solidFill>
            </a:endParaRPr>
          </a:p>
          <a:p>
            <a:pPr marL="274320" lvl="0" indent="-249237" algn="just" rtl="0">
              <a:spcBef>
                <a:spcPts val="400"/>
              </a:spcBef>
              <a:spcAft>
                <a:spcPts val="400"/>
              </a:spcAft>
              <a:buClr>
                <a:schemeClr val="accent4"/>
              </a:buClr>
              <a:buSzPts val="1900"/>
              <a:buFont typeface="Roboto Condensed"/>
              <a:buChar char="●"/>
            </a:pPr>
            <a:r>
              <a:rPr lang="en" sz="1900">
                <a:solidFill>
                  <a:schemeClr val="accent4"/>
                </a:solidFill>
              </a:rPr>
              <a:t>Other ideas?</a:t>
            </a:r>
            <a:endParaRPr sz="1900">
              <a:solidFill>
                <a:schemeClr val="accent4"/>
              </a:solidFill>
            </a:endParaRPr>
          </a:p>
        </p:txBody>
      </p:sp>
      <p:sp>
        <p:nvSpPr>
          <p:cNvPr id="662" name="Google Shape;662;p38">
            <a:extLst>
              <a:ext uri="{C183D7F6-B498-43B3-948B-1728B52AA6E4}">
                <adec:decorative xmlns:adec="http://schemas.microsoft.com/office/drawing/2017/decorative" val="1"/>
              </a:ext>
            </a:extLst>
          </p:cNvPr>
          <p:cNvSpPr/>
          <p:nvPr/>
        </p:nvSpPr>
        <p:spPr>
          <a:xfrm>
            <a:off x="1541490" y="1489425"/>
            <a:ext cx="134780" cy="135107"/>
          </a:xfrm>
          <a:custGeom>
            <a:avLst/>
            <a:gdLst/>
            <a:ahLst/>
            <a:cxnLst/>
            <a:rect l="l" t="t" r="r" b="b"/>
            <a:pathLst>
              <a:path w="5332" h="5346" extrusionOk="0">
                <a:moveTo>
                  <a:pt x="1907" y="1"/>
                </a:moveTo>
                <a:lnTo>
                  <a:pt x="1907" y="1920"/>
                </a:lnTo>
                <a:lnTo>
                  <a:pt x="1" y="1920"/>
                </a:lnTo>
                <a:lnTo>
                  <a:pt x="1" y="3426"/>
                </a:lnTo>
                <a:lnTo>
                  <a:pt x="1907" y="3426"/>
                </a:lnTo>
                <a:lnTo>
                  <a:pt x="1907" y="5345"/>
                </a:lnTo>
                <a:lnTo>
                  <a:pt x="3426" y="5345"/>
                </a:lnTo>
                <a:lnTo>
                  <a:pt x="3426" y="3426"/>
                </a:lnTo>
                <a:lnTo>
                  <a:pt x="5331" y="3426"/>
                </a:lnTo>
                <a:lnTo>
                  <a:pt x="5331" y="1920"/>
                </a:lnTo>
                <a:lnTo>
                  <a:pt x="3426" y="1920"/>
                </a:lnTo>
                <a:lnTo>
                  <a:pt x="34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8">
            <a:extLst>
              <a:ext uri="{C183D7F6-B498-43B3-948B-1728B52AA6E4}">
                <adec:decorative xmlns:adec="http://schemas.microsoft.com/office/drawing/2017/decorative" val="1"/>
              </a:ext>
            </a:extLst>
          </p:cNvPr>
          <p:cNvSpPr/>
          <p:nvPr/>
        </p:nvSpPr>
        <p:spPr>
          <a:xfrm>
            <a:off x="1006247" y="1989075"/>
            <a:ext cx="134754" cy="134728"/>
          </a:xfrm>
          <a:custGeom>
            <a:avLst/>
            <a:gdLst/>
            <a:ahLst/>
            <a:cxnLst/>
            <a:rect l="l" t="t" r="r" b="b"/>
            <a:pathLst>
              <a:path w="5331" h="5331" extrusionOk="0">
                <a:moveTo>
                  <a:pt x="1906" y="0"/>
                </a:moveTo>
                <a:lnTo>
                  <a:pt x="1906" y="1906"/>
                </a:lnTo>
                <a:lnTo>
                  <a:pt x="0" y="1906"/>
                </a:lnTo>
                <a:lnTo>
                  <a:pt x="0" y="3425"/>
                </a:lnTo>
                <a:lnTo>
                  <a:pt x="1906" y="3425"/>
                </a:lnTo>
                <a:lnTo>
                  <a:pt x="1906" y="5331"/>
                </a:lnTo>
                <a:lnTo>
                  <a:pt x="3425" y="5331"/>
                </a:lnTo>
                <a:lnTo>
                  <a:pt x="3425" y="3425"/>
                </a:lnTo>
                <a:lnTo>
                  <a:pt x="5331" y="3425"/>
                </a:lnTo>
                <a:lnTo>
                  <a:pt x="5331" y="1906"/>
                </a:lnTo>
                <a:lnTo>
                  <a:pt x="3425" y="1906"/>
                </a:lnTo>
                <a:lnTo>
                  <a:pt x="342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4" name="Google Shape;664;p38">
            <a:extLst>
              <a:ext uri="{C183D7F6-B498-43B3-948B-1728B52AA6E4}">
                <adec:decorative xmlns:adec="http://schemas.microsoft.com/office/drawing/2017/decorative" val="1"/>
              </a:ext>
            </a:extLst>
          </p:cNvPr>
          <p:cNvGrpSpPr/>
          <p:nvPr/>
        </p:nvGrpSpPr>
        <p:grpSpPr>
          <a:xfrm>
            <a:off x="439510" y="1081233"/>
            <a:ext cx="2756499" cy="2893781"/>
            <a:chOff x="4761375" y="893774"/>
            <a:chExt cx="3517288" cy="3500823"/>
          </a:xfrm>
        </p:grpSpPr>
        <p:grpSp>
          <p:nvGrpSpPr>
            <p:cNvPr id="665" name="Google Shape;665;p38"/>
            <p:cNvGrpSpPr/>
            <p:nvPr/>
          </p:nvGrpSpPr>
          <p:grpSpPr>
            <a:xfrm>
              <a:off x="4761375" y="893774"/>
              <a:ext cx="3517288" cy="3500823"/>
              <a:chOff x="4761375" y="893774"/>
              <a:chExt cx="3517288" cy="3500823"/>
            </a:xfrm>
          </p:grpSpPr>
          <p:sp>
            <p:nvSpPr>
              <p:cNvPr id="666" name="Google Shape;666;p38"/>
              <p:cNvSpPr/>
              <p:nvPr/>
            </p:nvSpPr>
            <p:spPr>
              <a:xfrm>
                <a:off x="4761375" y="893775"/>
                <a:ext cx="3517288" cy="3500823"/>
              </a:xfrm>
              <a:custGeom>
                <a:avLst/>
                <a:gdLst/>
                <a:ahLst/>
                <a:cxnLst/>
                <a:rect l="l" t="t" r="r" b="b"/>
                <a:pathLst>
                  <a:path w="139147" h="138523" extrusionOk="0">
                    <a:moveTo>
                      <a:pt x="70203" y="0"/>
                    </a:moveTo>
                    <a:cubicBezTo>
                      <a:pt x="65739" y="0"/>
                      <a:pt x="61277" y="387"/>
                      <a:pt x="56869" y="1161"/>
                    </a:cubicBezTo>
                    <a:cubicBezTo>
                      <a:pt x="50143" y="2583"/>
                      <a:pt x="43598" y="4821"/>
                      <a:pt x="37508" y="8024"/>
                    </a:cubicBezTo>
                    <a:cubicBezTo>
                      <a:pt x="31459" y="11339"/>
                      <a:pt x="25894" y="15440"/>
                      <a:pt x="20936" y="20218"/>
                    </a:cubicBezTo>
                    <a:cubicBezTo>
                      <a:pt x="16116" y="25148"/>
                      <a:pt x="11987" y="30700"/>
                      <a:pt x="8631" y="36721"/>
                    </a:cubicBezTo>
                    <a:cubicBezTo>
                      <a:pt x="5386" y="42811"/>
                      <a:pt x="3108" y="49370"/>
                      <a:pt x="1644" y="56110"/>
                    </a:cubicBezTo>
                    <a:cubicBezTo>
                      <a:pt x="359" y="62890"/>
                      <a:pt x="0" y="69823"/>
                      <a:pt x="608" y="76700"/>
                    </a:cubicBezTo>
                    <a:cubicBezTo>
                      <a:pt x="1423" y="83535"/>
                      <a:pt x="3011" y="90302"/>
                      <a:pt x="5662" y="96668"/>
                    </a:cubicBezTo>
                    <a:cubicBezTo>
                      <a:pt x="8424" y="102979"/>
                      <a:pt x="12042" y="108890"/>
                      <a:pt x="16393" y="114234"/>
                    </a:cubicBezTo>
                    <a:cubicBezTo>
                      <a:pt x="20908" y="119413"/>
                      <a:pt x="26087" y="123956"/>
                      <a:pt x="31804" y="127768"/>
                    </a:cubicBezTo>
                    <a:cubicBezTo>
                      <a:pt x="37577" y="131427"/>
                      <a:pt x="43832" y="134244"/>
                      <a:pt x="50406" y="136123"/>
                    </a:cubicBezTo>
                    <a:cubicBezTo>
                      <a:pt x="56558" y="137786"/>
                      <a:pt x="62891" y="138523"/>
                      <a:pt x="69190" y="138523"/>
                    </a:cubicBezTo>
                    <a:cubicBezTo>
                      <a:pt x="69636" y="138523"/>
                      <a:pt x="70081" y="138519"/>
                      <a:pt x="70526" y="138512"/>
                    </a:cubicBezTo>
                    <a:lnTo>
                      <a:pt x="70526" y="138346"/>
                    </a:lnTo>
                    <a:cubicBezTo>
                      <a:pt x="63801" y="137918"/>
                      <a:pt x="57159" y="136896"/>
                      <a:pt x="50806" y="134811"/>
                    </a:cubicBezTo>
                    <a:cubicBezTo>
                      <a:pt x="44523" y="132573"/>
                      <a:pt x="38502" y="129687"/>
                      <a:pt x="33019" y="125945"/>
                    </a:cubicBezTo>
                    <a:cubicBezTo>
                      <a:pt x="27634" y="122106"/>
                      <a:pt x="22773" y="117562"/>
                      <a:pt x="18588" y="112439"/>
                    </a:cubicBezTo>
                    <a:cubicBezTo>
                      <a:pt x="14514" y="107247"/>
                      <a:pt x="11159" y="101543"/>
                      <a:pt x="8604" y="95453"/>
                    </a:cubicBezTo>
                    <a:cubicBezTo>
                      <a:pt x="6146" y="89349"/>
                      <a:pt x="4654" y="82900"/>
                      <a:pt x="3895" y="76382"/>
                    </a:cubicBezTo>
                    <a:cubicBezTo>
                      <a:pt x="3411" y="69823"/>
                      <a:pt x="3632" y="63222"/>
                      <a:pt x="4834" y="56745"/>
                    </a:cubicBezTo>
                    <a:cubicBezTo>
                      <a:pt x="6201" y="50323"/>
                      <a:pt x="8341" y="44040"/>
                      <a:pt x="11393" y="38212"/>
                    </a:cubicBezTo>
                    <a:cubicBezTo>
                      <a:pt x="14570" y="32440"/>
                      <a:pt x="18492" y="27109"/>
                      <a:pt x="23076" y="22359"/>
                    </a:cubicBezTo>
                    <a:cubicBezTo>
                      <a:pt x="27785" y="17746"/>
                      <a:pt x="33102" y="13783"/>
                      <a:pt x="38861" y="10579"/>
                    </a:cubicBezTo>
                    <a:cubicBezTo>
                      <a:pt x="44689" y="7472"/>
                      <a:pt x="50972" y="5304"/>
                      <a:pt x="57407" y="3882"/>
                    </a:cubicBezTo>
                    <a:cubicBezTo>
                      <a:pt x="62068" y="2979"/>
                      <a:pt x="66808" y="2525"/>
                      <a:pt x="71549" y="2525"/>
                    </a:cubicBezTo>
                    <a:cubicBezTo>
                      <a:pt x="73410" y="2525"/>
                      <a:pt x="75271" y="2595"/>
                      <a:pt x="77127" y="2735"/>
                    </a:cubicBezTo>
                    <a:cubicBezTo>
                      <a:pt x="83715" y="3453"/>
                      <a:pt x="90219" y="4917"/>
                      <a:pt x="96378" y="7375"/>
                    </a:cubicBezTo>
                    <a:cubicBezTo>
                      <a:pt x="102510" y="9958"/>
                      <a:pt x="108268" y="13341"/>
                      <a:pt x="113502" y="17456"/>
                    </a:cubicBezTo>
                    <a:cubicBezTo>
                      <a:pt x="118626" y="21710"/>
                      <a:pt x="123183" y="26612"/>
                      <a:pt x="127063" y="32053"/>
                    </a:cubicBezTo>
                    <a:cubicBezTo>
                      <a:pt x="130792" y="37605"/>
                      <a:pt x="133761" y="43639"/>
                      <a:pt x="135860" y="50006"/>
                    </a:cubicBezTo>
                    <a:cubicBezTo>
                      <a:pt x="137849" y="56413"/>
                      <a:pt x="138871" y="63083"/>
                      <a:pt x="139147" y="69823"/>
                    </a:cubicBezTo>
                    <a:cubicBezTo>
                      <a:pt x="139105" y="63083"/>
                      <a:pt x="138373" y="56317"/>
                      <a:pt x="136509" y="49799"/>
                    </a:cubicBezTo>
                    <a:cubicBezTo>
                      <a:pt x="134548" y="43294"/>
                      <a:pt x="131717" y="37080"/>
                      <a:pt x="128085" y="31349"/>
                    </a:cubicBezTo>
                    <a:cubicBezTo>
                      <a:pt x="124301" y="25673"/>
                      <a:pt x="119772" y="20550"/>
                      <a:pt x="114607" y="16103"/>
                    </a:cubicBezTo>
                    <a:cubicBezTo>
                      <a:pt x="109304" y="11781"/>
                      <a:pt x="103435" y="8204"/>
                      <a:pt x="97179" y="5456"/>
                    </a:cubicBezTo>
                    <a:cubicBezTo>
                      <a:pt x="90854" y="2804"/>
                      <a:pt x="84170" y="1189"/>
                      <a:pt x="77362" y="332"/>
                    </a:cubicBezTo>
                    <a:cubicBezTo>
                      <a:pt x="74980" y="111"/>
                      <a:pt x="72591" y="0"/>
                      <a:pt x="70203" y="0"/>
                    </a:cubicBezTo>
                    <a:close/>
                  </a:path>
                </a:pathLst>
              </a:custGeom>
              <a:solidFill>
                <a:srgbClr val="FFFFFF">
                  <a:alpha val="56980"/>
                </a:srgbClr>
              </a:solidFill>
              <a:ln>
                <a:noFill/>
              </a:ln>
              <a:effectLst>
                <a:outerShdw blurRad="171450" dist="57150" dir="7320000" algn="bl" rotWithShape="0">
                  <a:srgbClr val="FFFFFF">
                    <a:alpha val="7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7" name="Google Shape;667;p38"/>
              <p:cNvGrpSpPr/>
              <p:nvPr/>
            </p:nvGrpSpPr>
            <p:grpSpPr>
              <a:xfrm>
                <a:off x="4992482" y="893774"/>
                <a:ext cx="807009" cy="715876"/>
                <a:chOff x="4821977" y="1814517"/>
                <a:chExt cx="757755" cy="672247"/>
              </a:xfrm>
            </p:grpSpPr>
            <p:sp>
              <p:nvSpPr>
                <p:cNvPr id="668" name="Google Shape;668;p38"/>
                <p:cNvSpPr/>
                <p:nvPr/>
              </p:nvSpPr>
              <p:spPr>
                <a:xfrm>
                  <a:off x="4821977" y="1814517"/>
                  <a:ext cx="757755" cy="672247"/>
                </a:xfrm>
                <a:custGeom>
                  <a:avLst/>
                  <a:gdLst/>
                  <a:ahLst/>
                  <a:cxnLst/>
                  <a:rect l="l" t="t" r="r" b="b"/>
                  <a:pathLst>
                    <a:path w="31929" h="28326" extrusionOk="0">
                      <a:moveTo>
                        <a:pt x="15954" y="1"/>
                      </a:moveTo>
                      <a:cubicBezTo>
                        <a:pt x="12875" y="1"/>
                        <a:pt x="9773" y="998"/>
                        <a:pt x="7167" y="3053"/>
                      </a:cubicBezTo>
                      <a:cubicBezTo>
                        <a:pt x="1036" y="7914"/>
                        <a:pt x="0" y="16822"/>
                        <a:pt x="4861" y="22953"/>
                      </a:cubicBezTo>
                      <a:cubicBezTo>
                        <a:pt x="7661" y="26485"/>
                        <a:pt x="11804" y="28326"/>
                        <a:pt x="15985" y="28326"/>
                      </a:cubicBezTo>
                      <a:cubicBezTo>
                        <a:pt x="19062" y="28326"/>
                        <a:pt x="22161" y="27328"/>
                        <a:pt x="24761" y="25273"/>
                      </a:cubicBezTo>
                      <a:cubicBezTo>
                        <a:pt x="30892" y="20412"/>
                        <a:pt x="31928" y="11505"/>
                        <a:pt x="27067" y="5373"/>
                      </a:cubicBezTo>
                      <a:cubicBezTo>
                        <a:pt x="24275" y="1842"/>
                        <a:pt x="20136" y="1"/>
                        <a:pt x="15954" y="1"/>
                      </a:cubicBezTo>
                      <a:close/>
                    </a:path>
                  </a:pathLst>
                </a:custGeom>
                <a:solidFill>
                  <a:srgbClr val="DAE7EF">
                    <a:alpha val="346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8"/>
                <p:cNvSpPr/>
                <p:nvPr/>
              </p:nvSpPr>
              <p:spPr>
                <a:xfrm>
                  <a:off x="5106126" y="1876150"/>
                  <a:ext cx="379862" cy="511625"/>
                </a:xfrm>
                <a:custGeom>
                  <a:avLst/>
                  <a:gdLst/>
                  <a:ahLst/>
                  <a:cxnLst/>
                  <a:rect l="l" t="t" r="r" b="b"/>
                  <a:pathLst>
                    <a:path w="16006" h="21558" extrusionOk="0">
                      <a:moveTo>
                        <a:pt x="2886" y="1"/>
                      </a:moveTo>
                      <a:cubicBezTo>
                        <a:pt x="2707" y="1"/>
                        <a:pt x="2527" y="28"/>
                        <a:pt x="2348" y="56"/>
                      </a:cubicBezTo>
                      <a:cubicBezTo>
                        <a:pt x="912" y="387"/>
                        <a:pt x="0" y="1796"/>
                        <a:pt x="290" y="3232"/>
                      </a:cubicBezTo>
                      <a:cubicBezTo>
                        <a:pt x="549" y="4513"/>
                        <a:pt x="1686" y="5399"/>
                        <a:pt x="2958" y="5399"/>
                      </a:cubicBezTo>
                      <a:cubicBezTo>
                        <a:pt x="3112" y="5399"/>
                        <a:pt x="3268" y="5386"/>
                        <a:pt x="3425" y="5359"/>
                      </a:cubicBezTo>
                      <a:lnTo>
                        <a:pt x="3508" y="5331"/>
                      </a:lnTo>
                      <a:cubicBezTo>
                        <a:pt x="4134" y="5205"/>
                        <a:pt x="4837" y="5138"/>
                        <a:pt x="5561" y="5138"/>
                      </a:cubicBezTo>
                      <a:cubicBezTo>
                        <a:pt x="6817" y="5138"/>
                        <a:pt x="8134" y="5340"/>
                        <a:pt x="9211" y="5787"/>
                      </a:cubicBezTo>
                      <a:cubicBezTo>
                        <a:pt x="10951" y="6505"/>
                        <a:pt x="12332" y="7941"/>
                        <a:pt x="12981" y="9999"/>
                      </a:cubicBezTo>
                      <a:cubicBezTo>
                        <a:pt x="13686" y="12029"/>
                        <a:pt x="13824" y="14349"/>
                        <a:pt x="12995" y="16434"/>
                      </a:cubicBezTo>
                      <a:cubicBezTo>
                        <a:pt x="12180" y="18519"/>
                        <a:pt x="10509" y="20384"/>
                        <a:pt x="8396" y="21557"/>
                      </a:cubicBezTo>
                      <a:cubicBezTo>
                        <a:pt x="10786" y="20757"/>
                        <a:pt x="12829" y="19168"/>
                        <a:pt x="14197" y="17042"/>
                      </a:cubicBezTo>
                      <a:cubicBezTo>
                        <a:pt x="15578" y="14818"/>
                        <a:pt x="16006" y="12043"/>
                        <a:pt x="15605" y="9391"/>
                      </a:cubicBezTo>
                      <a:cubicBezTo>
                        <a:pt x="15246" y="6491"/>
                        <a:pt x="13630" y="3881"/>
                        <a:pt x="11172" y="2279"/>
                      </a:cubicBezTo>
                      <a:cubicBezTo>
                        <a:pt x="8617" y="677"/>
                        <a:pt x="5952" y="14"/>
                        <a:pt x="2886" y="1"/>
                      </a:cubicBezTo>
                      <a:close/>
                    </a:path>
                  </a:pathLst>
                </a:custGeom>
                <a:solidFill>
                  <a:srgbClr val="FFFFFF">
                    <a:alpha val="648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670" name="Google Shape;670;p38"/>
            <p:cNvSpPr/>
            <p:nvPr/>
          </p:nvSpPr>
          <p:spPr>
            <a:xfrm>
              <a:off x="6892225" y="2878157"/>
              <a:ext cx="1110441" cy="1216719"/>
            </a:xfrm>
            <a:custGeom>
              <a:avLst/>
              <a:gdLst/>
              <a:ahLst/>
              <a:cxnLst/>
              <a:rect l="l" t="t" r="r" b="b"/>
              <a:pathLst>
                <a:path w="43930" h="48144" extrusionOk="0">
                  <a:moveTo>
                    <a:pt x="38491" y="1"/>
                  </a:moveTo>
                  <a:cubicBezTo>
                    <a:pt x="37934" y="1"/>
                    <a:pt x="33981" y="417"/>
                    <a:pt x="30575" y="11852"/>
                  </a:cubicBezTo>
                  <a:cubicBezTo>
                    <a:pt x="25687" y="28327"/>
                    <a:pt x="11103" y="45230"/>
                    <a:pt x="0" y="48144"/>
                  </a:cubicBezTo>
                  <a:cubicBezTo>
                    <a:pt x="0" y="48144"/>
                    <a:pt x="32550" y="45534"/>
                    <a:pt x="41416" y="10913"/>
                  </a:cubicBezTo>
                  <a:cubicBezTo>
                    <a:pt x="41416" y="10913"/>
                    <a:pt x="43929" y="653"/>
                    <a:pt x="38557" y="3"/>
                  </a:cubicBezTo>
                  <a:cubicBezTo>
                    <a:pt x="38557" y="3"/>
                    <a:pt x="38534" y="1"/>
                    <a:pt x="38491" y="1"/>
                  </a:cubicBezTo>
                  <a:close/>
                </a:path>
              </a:pathLst>
            </a:custGeom>
            <a:solidFill>
              <a:srgbClr val="DAE7EF">
                <a:alpha val="692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theme/theme1.xml><?xml version="1.0" encoding="utf-8"?>
<a:theme xmlns:a="http://schemas.openxmlformats.org/drawingml/2006/main" name="COVID-19 Vaccine Breakthrough by Slidesgo">
  <a:themeElements>
    <a:clrScheme name="Simple Light">
      <a:dk1>
        <a:srgbClr val="FFFFFF"/>
      </a:dk1>
      <a:lt1>
        <a:srgbClr val="EFEFEF"/>
      </a:lt1>
      <a:dk2>
        <a:srgbClr val="F1D4BA"/>
      </a:dk2>
      <a:lt2>
        <a:srgbClr val="DFC4AC"/>
      </a:lt2>
      <a:accent1>
        <a:srgbClr val="85C9D1"/>
      </a:accent1>
      <a:accent2>
        <a:srgbClr val="72A9B0"/>
      </a:accent2>
      <a:accent3>
        <a:srgbClr val="5596AC"/>
      </a:accent3>
      <a:accent4>
        <a:srgbClr val="232E44"/>
      </a:accent4>
      <a:accent5>
        <a:srgbClr val="D98A23"/>
      </a:accent5>
      <a:accent6>
        <a:srgbClr val="342524"/>
      </a:accent6>
      <a:hlink>
        <a:srgbClr val="232E4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1614</Words>
  <Application>Microsoft Macintosh PowerPoint</Application>
  <PresentationFormat>On-screen Show (16:9)</PresentationFormat>
  <Paragraphs>222</Paragraphs>
  <Slides>24</Slides>
  <Notes>24</Notes>
  <HiddenSlides>2</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24</vt:i4>
      </vt:variant>
    </vt:vector>
  </HeadingPairs>
  <TitlesOfParts>
    <vt:vector size="41" baseType="lpstr">
      <vt:lpstr>Bad Script</vt:lpstr>
      <vt:lpstr>Nanum Gothic</vt:lpstr>
      <vt:lpstr>Montserrat</vt:lpstr>
      <vt:lpstr>Proxima Nova</vt:lpstr>
      <vt:lpstr>Gill Sans</vt:lpstr>
      <vt:lpstr>Calibri</vt:lpstr>
      <vt:lpstr>Roboto Condensed</vt:lpstr>
      <vt:lpstr>Roboto Condensed Light</vt:lpstr>
      <vt:lpstr>Alegreya Sans SC</vt:lpstr>
      <vt:lpstr>Lato</vt:lpstr>
      <vt:lpstr>Alegreya Sans SC ExtraBold</vt:lpstr>
      <vt:lpstr>Arial</vt:lpstr>
      <vt:lpstr>Anaheim</vt:lpstr>
      <vt:lpstr>Times New Roman</vt:lpstr>
      <vt:lpstr>Georgia</vt:lpstr>
      <vt:lpstr>Cabin</vt:lpstr>
      <vt:lpstr>COVID-19 Vaccine Breakthrough by Slidesgo</vt:lpstr>
      <vt:lpstr>Collaborative Conversations: Vaccines</vt:lpstr>
      <vt:lpstr>PURPOSES</vt:lpstr>
      <vt:lpstr>Collaborative Conversations</vt:lpstr>
      <vt:lpstr>MAIN FEATURES of Collaborative Conversations </vt:lpstr>
      <vt:lpstr>INTRODUCTIONS of ROLES</vt:lpstr>
      <vt:lpstr>Collaborative Conversation: ROUNDS</vt:lpstr>
      <vt:lpstr>ROUNDS</vt:lpstr>
      <vt:lpstr>Review the article(s) briefly. Look at the question and reflect. Each person shares their thoughts (1 min) uninterrupted.</vt:lpstr>
      <vt:lpstr>TABLE RULES</vt:lpstr>
      <vt:lpstr>Discussion: Each person shares their thoughts (1 min) uninterrupted.</vt:lpstr>
      <vt:lpstr>“Measles and the modern history of vaccination” (excerpts)  With measles, there was a movement in the public health administration towards requiring this vaccine for children entering public schools and making the vaccine accessible to everyone in an effort to eradicating the disease from society. </vt:lpstr>
      <vt:lpstr>Discussion: Each person shares their thoughts (1 min) uninterrupted</vt:lpstr>
      <vt:lpstr>Adding More Context. Look at the question and reflect. Have an open conversation  and follow table rules. (10-12 min) </vt:lpstr>
      <vt:lpstr>DATA about diseases</vt:lpstr>
      <vt:lpstr>How do we assess vaccine efficacy?</vt:lpstr>
      <vt:lpstr>CT Vaccine Requirements for Public School</vt:lpstr>
      <vt:lpstr>Open Discussion: Participants share their thoughts and respond to each other (12 min)</vt:lpstr>
      <vt:lpstr>Work with your group to create a question that you would like us to answer. (4 min) One person from your table will ask it.  The expert(s) will answer your questions in an open forum discussion.</vt:lpstr>
      <vt:lpstr>The expert(s) will answer each group’s question and engage the entire room in a conversation about the topic. (10 min)</vt:lpstr>
      <vt:lpstr>What did we learn?</vt:lpstr>
      <vt:lpstr>THANKS!</vt:lpstr>
      <vt:lpstr>Extra Info - may be relevant during discussion </vt:lpstr>
      <vt:lpstr>Extra Info - may be relevant during discussion</vt:lpstr>
      <vt:lpstr>Extra Info - Efficacy (as of Oct. 2021)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Dustin Huo</cp:lastModifiedBy>
  <cp:revision>1</cp:revision>
  <dcterms:modified xsi:type="dcterms:W3CDTF">2026-03-06T07:19:26Z</dcterms:modified>
</cp:coreProperties>
</file>